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8" r:id="rId2"/>
    <p:sldMasterId id="2147483750" r:id="rId3"/>
    <p:sldMasterId id="2147483763" r:id="rId4"/>
    <p:sldMasterId id="2147483776" r:id="rId5"/>
    <p:sldMasterId id="2147483789" r:id="rId6"/>
    <p:sldMasterId id="2147483802" r:id="rId7"/>
    <p:sldMasterId id="2147483815" r:id="rId8"/>
  </p:sldMasterIdLst>
  <p:notesMasterIdLst>
    <p:notesMasterId r:id="rId52"/>
  </p:notesMasterIdLst>
  <p:sldIdLst>
    <p:sldId id="306" r:id="rId9"/>
    <p:sldId id="307" r:id="rId10"/>
    <p:sldId id="308" r:id="rId11"/>
    <p:sldId id="259" r:id="rId12"/>
    <p:sldId id="334" r:id="rId13"/>
    <p:sldId id="311" r:id="rId14"/>
    <p:sldId id="260" r:id="rId15"/>
    <p:sldId id="313" r:id="rId16"/>
    <p:sldId id="321" r:id="rId17"/>
    <p:sldId id="336" r:id="rId18"/>
    <p:sldId id="337" r:id="rId19"/>
    <p:sldId id="326" r:id="rId20"/>
    <p:sldId id="338" r:id="rId21"/>
    <p:sldId id="319" r:id="rId22"/>
    <p:sldId id="329" r:id="rId23"/>
    <p:sldId id="330" r:id="rId24"/>
    <p:sldId id="341" r:id="rId25"/>
    <p:sldId id="342" r:id="rId26"/>
    <p:sldId id="343" r:id="rId27"/>
    <p:sldId id="299" r:id="rId28"/>
    <p:sldId id="265" r:id="rId29"/>
    <p:sldId id="266" r:id="rId30"/>
    <p:sldId id="344" r:id="rId31"/>
    <p:sldId id="345" r:id="rId32"/>
    <p:sldId id="346" r:id="rId33"/>
    <p:sldId id="267" r:id="rId34"/>
    <p:sldId id="348" r:id="rId35"/>
    <p:sldId id="256" r:id="rId36"/>
    <p:sldId id="289" r:id="rId37"/>
    <p:sldId id="268" r:id="rId38"/>
    <p:sldId id="269" r:id="rId39"/>
    <p:sldId id="291" r:id="rId40"/>
    <p:sldId id="271" r:id="rId41"/>
    <p:sldId id="277" r:id="rId42"/>
    <p:sldId id="293" r:id="rId43"/>
    <p:sldId id="295" r:id="rId44"/>
    <p:sldId id="297" r:id="rId45"/>
    <p:sldId id="280" r:id="rId46"/>
    <p:sldId id="301" r:id="rId47"/>
    <p:sldId id="284" r:id="rId48"/>
    <p:sldId id="309" r:id="rId49"/>
    <p:sldId id="331" r:id="rId50"/>
    <p:sldId id="310" r:id="rId51"/>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CC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41" autoAdjust="0"/>
  </p:normalViewPr>
  <p:slideViewPr>
    <p:cSldViewPr>
      <p:cViewPr varScale="1">
        <p:scale>
          <a:sx n="63" d="100"/>
          <a:sy n="63" d="100"/>
        </p:scale>
        <p:origin x="178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B5D705C2-D3B1-44E2-9D2F-3C561BB104A4}" type="slidenum">
              <a:rPr lang="en-US"/>
              <a:pPr>
                <a:defRPr/>
              </a:pPr>
              <a:t>‹#›</a:t>
            </a:fld>
            <a:endParaRPr lang="en-US"/>
          </a:p>
        </p:txBody>
      </p:sp>
    </p:spTree>
    <p:extLst>
      <p:ext uri="{BB962C8B-B14F-4D97-AF65-F5344CB8AC3E}">
        <p14:creationId xmlns:p14="http://schemas.microsoft.com/office/powerpoint/2010/main" val="2231868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47B93BA3-189B-4A9A-BC3B-6827039C61E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DB9592-17CE-437D-AC40-E553A4FA24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067" name="Rectangle 2">
            <a:extLst>
              <a:ext uri="{FF2B5EF4-FFF2-40B4-BE49-F238E27FC236}">
                <a16:creationId xmlns:a16="http://schemas.microsoft.com/office/drawing/2014/main" id="{1CDA69D0-9459-4899-8E8C-BD29A37A62D9}"/>
              </a:ext>
            </a:extLst>
          </p:cNvPr>
          <p:cNvSpPr>
            <a:spLocks noRot="1" noChangeArrowheads="1" noTextEdit="1"/>
          </p:cNvSpPr>
          <p:nvPr>
            <p:ph type="sldImg"/>
          </p:nvPr>
        </p:nvSpPr>
        <p:spPr>
          <a:xfrm>
            <a:off x="1150938" y="692150"/>
            <a:ext cx="4556125" cy="3416300"/>
          </a:xfrm>
          <a:ln/>
        </p:spPr>
      </p:sp>
      <p:sp>
        <p:nvSpPr>
          <p:cNvPr id="88068" name="Rectangle 3">
            <a:extLst>
              <a:ext uri="{FF2B5EF4-FFF2-40B4-BE49-F238E27FC236}">
                <a16:creationId xmlns:a16="http://schemas.microsoft.com/office/drawing/2014/main" id="{AE08CB20-2637-4D86-BA1E-DFD04F8E341F}"/>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3479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68ADE7D9-764C-4B8A-911D-519AA218958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77526C-C3A4-4ACC-8126-8B39092CB65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1" name="Rectangle 2">
            <a:extLst>
              <a:ext uri="{FF2B5EF4-FFF2-40B4-BE49-F238E27FC236}">
                <a16:creationId xmlns:a16="http://schemas.microsoft.com/office/drawing/2014/main" id="{20B3F443-2ABF-485B-9C71-D2D706A2D2C6}"/>
              </a:ext>
            </a:extLst>
          </p:cNvPr>
          <p:cNvSpPr>
            <a:spLocks noRot="1" noChangeArrowheads="1" noTextEdit="1"/>
          </p:cNvSpPr>
          <p:nvPr>
            <p:ph type="sldImg"/>
          </p:nvPr>
        </p:nvSpPr>
        <p:spPr>
          <a:ln/>
        </p:spPr>
      </p:sp>
      <p:sp>
        <p:nvSpPr>
          <p:cNvPr id="109572" name="Rectangle 3">
            <a:extLst>
              <a:ext uri="{FF2B5EF4-FFF2-40B4-BE49-F238E27FC236}">
                <a16:creationId xmlns:a16="http://schemas.microsoft.com/office/drawing/2014/main" id="{A720781D-7550-4546-8FC6-AB00CCA2B2E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74524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1B48CBD9-F7B2-4BB2-B4E9-E0900345B80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CD9D50-A8F6-4FCA-9E0A-D59856413B6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5715" name="Rectangle 2">
            <a:extLst>
              <a:ext uri="{FF2B5EF4-FFF2-40B4-BE49-F238E27FC236}">
                <a16:creationId xmlns:a16="http://schemas.microsoft.com/office/drawing/2014/main" id="{3BC4D42A-124B-432F-946D-3823058705D1}"/>
              </a:ext>
            </a:extLst>
          </p:cNvPr>
          <p:cNvSpPr>
            <a:spLocks noRot="1" noChangeArrowheads="1" noTextEdit="1"/>
          </p:cNvSpPr>
          <p:nvPr>
            <p:ph type="sldImg"/>
          </p:nvPr>
        </p:nvSpPr>
        <p:spPr>
          <a:ln/>
        </p:spPr>
      </p:sp>
      <p:sp>
        <p:nvSpPr>
          <p:cNvPr id="115716" name="Rectangle 3">
            <a:extLst>
              <a:ext uri="{FF2B5EF4-FFF2-40B4-BE49-F238E27FC236}">
                <a16:creationId xmlns:a16="http://schemas.microsoft.com/office/drawing/2014/main" id="{631F06E6-2731-42F0-B5C0-E8E870DAB97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54879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A11C6013-338A-4FF5-811D-7BDB04D6E0B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7B2254-3CF1-4121-9658-8D2DD78CCB0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7763" name="Rectangle 2">
            <a:extLst>
              <a:ext uri="{FF2B5EF4-FFF2-40B4-BE49-F238E27FC236}">
                <a16:creationId xmlns:a16="http://schemas.microsoft.com/office/drawing/2014/main" id="{B21CDDBE-D568-4446-BC35-24397902A6F7}"/>
              </a:ext>
            </a:extLst>
          </p:cNvPr>
          <p:cNvSpPr>
            <a:spLocks noRot="1" noChangeArrowheads="1" noTextEdit="1"/>
          </p:cNvSpPr>
          <p:nvPr>
            <p:ph type="sldImg"/>
          </p:nvPr>
        </p:nvSpPr>
        <p:spPr>
          <a:ln/>
        </p:spPr>
      </p:sp>
      <p:sp>
        <p:nvSpPr>
          <p:cNvPr id="117764" name="Rectangle 3">
            <a:extLst>
              <a:ext uri="{FF2B5EF4-FFF2-40B4-BE49-F238E27FC236}">
                <a16:creationId xmlns:a16="http://schemas.microsoft.com/office/drawing/2014/main" id="{319E804D-9718-42CA-8810-BCDF2A03923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8556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B1354AC3-8A79-4756-BC7A-0AF08A968A0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F5D8EE-FE77-4DA6-8B07-7CEE2050856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9811" name="Rectangle 2">
            <a:extLst>
              <a:ext uri="{FF2B5EF4-FFF2-40B4-BE49-F238E27FC236}">
                <a16:creationId xmlns:a16="http://schemas.microsoft.com/office/drawing/2014/main" id="{2E9D0AA6-CC47-41D5-8C9F-4E9FF752F5E3}"/>
              </a:ext>
            </a:extLst>
          </p:cNvPr>
          <p:cNvSpPr>
            <a:spLocks noRot="1" noChangeArrowheads="1" noTextEdit="1"/>
          </p:cNvSpPr>
          <p:nvPr>
            <p:ph type="sldImg"/>
          </p:nvPr>
        </p:nvSpPr>
        <p:spPr>
          <a:ln/>
        </p:spPr>
      </p:sp>
      <p:sp>
        <p:nvSpPr>
          <p:cNvPr id="119812" name="Rectangle 3">
            <a:extLst>
              <a:ext uri="{FF2B5EF4-FFF2-40B4-BE49-F238E27FC236}">
                <a16:creationId xmlns:a16="http://schemas.microsoft.com/office/drawing/2014/main" id="{CE2663B3-1E08-4C20-8F49-4B25E51CD8C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04091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BB93543C-D13C-4C03-978D-09F00527C25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6A099A-4722-4E49-A845-BEBE0D4E1C1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3907" name="Rectangle 2">
            <a:extLst>
              <a:ext uri="{FF2B5EF4-FFF2-40B4-BE49-F238E27FC236}">
                <a16:creationId xmlns:a16="http://schemas.microsoft.com/office/drawing/2014/main" id="{AAEE28F0-1711-4497-B954-5BD508C0F654}"/>
              </a:ext>
            </a:extLst>
          </p:cNvPr>
          <p:cNvSpPr>
            <a:spLocks noRot="1" noChangeArrowheads="1" noTextEdit="1"/>
          </p:cNvSpPr>
          <p:nvPr>
            <p:ph type="sldImg"/>
          </p:nvPr>
        </p:nvSpPr>
        <p:spPr>
          <a:ln/>
        </p:spPr>
      </p:sp>
      <p:sp>
        <p:nvSpPr>
          <p:cNvPr id="123908" name="Rectangle 3">
            <a:extLst>
              <a:ext uri="{FF2B5EF4-FFF2-40B4-BE49-F238E27FC236}">
                <a16:creationId xmlns:a16="http://schemas.microsoft.com/office/drawing/2014/main" id="{BE5CC426-EDB0-43CD-B723-E97DCE3C319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97675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EE74CC7C-BAFA-412D-9C8F-B63CEA601CA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0F0523-9269-45A9-9CBD-132208C1CD2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9267" name="Rectangle 2">
            <a:extLst>
              <a:ext uri="{FF2B5EF4-FFF2-40B4-BE49-F238E27FC236}">
                <a16:creationId xmlns:a16="http://schemas.microsoft.com/office/drawing/2014/main" id="{33DBAC57-1B61-449F-9E75-46695BBDA5C1}"/>
              </a:ext>
            </a:extLst>
          </p:cNvPr>
          <p:cNvSpPr>
            <a:spLocks noRot="1" noChangeArrowheads="1" noTextEdit="1"/>
          </p:cNvSpPr>
          <p:nvPr>
            <p:ph type="sldImg"/>
          </p:nvPr>
        </p:nvSpPr>
        <p:spPr>
          <a:ln/>
        </p:spPr>
      </p:sp>
      <p:sp>
        <p:nvSpPr>
          <p:cNvPr id="139268" name="Rectangle 3">
            <a:extLst>
              <a:ext uri="{FF2B5EF4-FFF2-40B4-BE49-F238E27FC236}">
                <a16:creationId xmlns:a16="http://schemas.microsoft.com/office/drawing/2014/main" id="{1A319980-DF1F-4967-9D93-DDA0A2F2980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70346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1B4BD5FB-72A7-4671-B9A7-8BB914D7E29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1F0AC9-DF8B-44A3-A53F-05518913BF2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1315" name="Rectangle 2">
            <a:extLst>
              <a:ext uri="{FF2B5EF4-FFF2-40B4-BE49-F238E27FC236}">
                <a16:creationId xmlns:a16="http://schemas.microsoft.com/office/drawing/2014/main" id="{ECB4B13A-1941-44C7-9C9F-E275F7B1059B}"/>
              </a:ext>
            </a:extLst>
          </p:cNvPr>
          <p:cNvSpPr>
            <a:spLocks noRot="1" noChangeArrowheads="1" noTextEdit="1"/>
          </p:cNvSpPr>
          <p:nvPr>
            <p:ph type="sldImg"/>
          </p:nvPr>
        </p:nvSpPr>
        <p:spPr>
          <a:ln/>
        </p:spPr>
      </p:sp>
      <p:sp>
        <p:nvSpPr>
          <p:cNvPr id="141316" name="Rectangle 3">
            <a:extLst>
              <a:ext uri="{FF2B5EF4-FFF2-40B4-BE49-F238E27FC236}">
                <a16:creationId xmlns:a16="http://schemas.microsoft.com/office/drawing/2014/main" id="{2ED65F94-E3DD-4F54-AA73-4EC111BB896A}"/>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7-10. Caption: (a) Spring in normal (unstretched) position. (b) Spring is stretched by a person exerting a force F</a:t>
            </a:r>
            <a:r>
              <a:rPr lang="en-US" altLang="en-US" baseline="-25000">
                <a:latin typeface="Arial" panose="020B0604020202020204" pitchFamily="34" charset="0"/>
              </a:rPr>
              <a:t>P</a:t>
            </a:r>
            <a:r>
              <a:rPr lang="en-US" altLang="en-US">
                <a:latin typeface="Arial" panose="020B0604020202020204" pitchFamily="34" charset="0"/>
              </a:rPr>
              <a:t> to the right (positive direction). The spring pulls back with a force F</a:t>
            </a:r>
            <a:r>
              <a:rPr lang="en-US" altLang="en-US" baseline="-25000">
                <a:latin typeface="Arial" panose="020B0604020202020204" pitchFamily="34" charset="0"/>
              </a:rPr>
              <a:t>S</a:t>
            </a:r>
            <a:r>
              <a:rPr lang="en-US" altLang="en-US">
                <a:latin typeface="Arial" panose="020B0604020202020204" pitchFamily="34" charset="0"/>
              </a:rPr>
              <a:t> where F</a:t>
            </a:r>
            <a:r>
              <a:rPr lang="en-US" altLang="en-US" baseline="-25000">
                <a:latin typeface="Arial" panose="020B0604020202020204" pitchFamily="34" charset="0"/>
              </a:rPr>
              <a:t>S</a:t>
            </a:r>
            <a:r>
              <a:rPr lang="en-US" altLang="en-US">
                <a:latin typeface="Arial" panose="020B0604020202020204" pitchFamily="34" charset="0"/>
              </a:rPr>
              <a:t> = -kx. (c) Person compresses the spring (x &lt; 0) and the spring pushes back with a force F</a:t>
            </a:r>
            <a:r>
              <a:rPr lang="en-US" altLang="en-US" baseline="-25000">
                <a:latin typeface="Arial" panose="020B0604020202020204" pitchFamily="34" charset="0"/>
              </a:rPr>
              <a:t>S</a:t>
            </a:r>
            <a:r>
              <a:rPr lang="en-US" altLang="en-US">
                <a:latin typeface="Arial" panose="020B0604020202020204" pitchFamily="34" charset="0"/>
              </a:rPr>
              <a:t> = kx where F</a:t>
            </a:r>
            <a:r>
              <a:rPr lang="en-US" altLang="en-US" baseline="-25000">
                <a:latin typeface="Arial" panose="020B0604020202020204" pitchFamily="34" charset="0"/>
              </a:rPr>
              <a:t>S</a:t>
            </a:r>
            <a:r>
              <a:rPr lang="en-US" altLang="en-US">
                <a:latin typeface="Arial" panose="020B0604020202020204" pitchFamily="34" charset="0"/>
              </a:rPr>
              <a:t> &gt; 0 because x &lt; 0.</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40947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891FFD7D-A681-45F5-BE06-FAFC5192AB3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FD5C04-ED75-4541-812D-805FD40391A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363" name="Rectangle 2">
            <a:extLst>
              <a:ext uri="{FF2B5EF4-FFF2-40B4-BE49-F238E27FC236}">
                <a16:creationId xmlns:a16="http://schemas.microsoft.com/office/drawing/2014/main" id="{17A4FFF3-6793-431F-ACCA-D21C1A518E2F}"/>
              </a:ext>
            </a:extLst>
          </p:cNvPr>
          <p:cNvSpPr>
            <a:spLocks noRot="1" noChangeArrowheads="1" noTextEdit="1"/>
          </p:cNvSpPr>
          <p:nvPr>
            <p:ph type="sldImg"/>
          </p:nvPr>
        </p:nvSpPr>
        <p:spPr>
          <a:ln/>
        </p:spPr>
      </p:sp>
      <p:sp>
        <p:nvSpPr>
          <p:cNvPr id="143364" name="Rectangle 3">
            <a:extLst>
              <a:ext uri="{FF2B5EF4-FFF2-40B4-BE49-F238E27FC236}">
                <a16:creationId xmlns:a16="http://schemas.microsoft.com/office/drawing/2014/main" id="{FC6EACF3-24D7-497A-AF04-ED02B38713E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41063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9FD7FE06-4529-49FA-8652-F647EB2DA59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D95A98-6C9D-4CAE-8E7B-84C6A7F452E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5411" name="Rectangle 2">
            <a:extLst>
              <a:ext uri="{FF2B5EF4-FFF2-40B4-BE49-F238E27FC236}">
                <a16:creationId xmlns:a16="http://schemas.microsoft.com/office/drawing/2014/main" id="{E4DCAC29-0196-4EFF-B5C5-662874047E2E}"/>
              </a:ext>
            </a:extLst>
          </p:cNvPr>
          <p:cNvSpPr>
            <a:spLocks noRot="1" noChangeArrowheads="1" noTextEdit="1"/>
          </p:cNvSpPr>
          <p:nvPr>
            <p:ph type="sldImg"/>
          </p:nvPr>
        </p:nvSpPr>
        <p:spPr>
          <a:ln/>
        </p:spPr>
      </p:sp>
      <p:sp>
        <p:nvSpPr>
          <p:cNvPr id="145412" name="Rectangle 3">
            <a:extLst>
              <a:ext uri="{FF2B5EF4-FFF2-40B4-BE49-F238E27FC236}">
                <a16:creationId xmlns:a16="http://schemas.microsoft.com/office/drawing/2014/main" id="{1FD73F1D-3452-47F7-A901-6294552E66B3}"/>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7-11. Caption: Work done to stretch a spring a distance </a:t>
            </a:r>
            <a:r>
              <a:rPr lang="en-US" altLang="en-US" i="1">
                <a:latin typeface="Arial" panose="020B0604020202020204" pitchFamily="34" charset="0"/>
              </a:rPr>
              <a:t>x </a:t>
            </a:r>
            <a:r>
              <a:rPr lang="en-US" altLang="en-US">
                <a:latin typeface="Arial" panose="020B0604020202020204" pitchFamily="34" charset="0"/>
              </a:rPr>
              <a:t>equals the triangular area under the curve F = kx. The area of a triangle is ½ x base x altitude, so W = ½(x)(kx) = ½ kx</a:t>
            </a:r>
            <a:r>
              <a:rPr lang="en-US" altLang="en-US" baseline="30000">
                <a:latin typeface="Arial" panose="020B0604020202020204" pitchFamily="34" charset="0"/>
              </a:rPr>
              <a:t>2</a:t>
            </a:r>
            <a:r>
              <a:rPr lang="en-US" altLang="en-US">
                <a:latin typeface="Arial" panose="020B0604020202020204" pitchFamily="34" charset="0"/>
              </a:rPr>
              <a:t>.</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25237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F20C8B9B-B5E0-4A42-867B-62A3059E478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77AE74-EA11-4F68-843F-1B8A244DF5B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7459" name="Rectangle 2">
            <a:extLst>
              <a:ext uri="{FF2B5EF4-FFF2-40B4-BE49-F238E27FC236}">
                <a16:creationId xmlns:a16="http://schemas.microsoft.com/office/drawing/2014/main" id="{EA77F025-2779-4320-AED1-3E65F2A6B799}"/>
              </a:ext>
            </a:extLst>
          </p:cNvPr>
          <p:cNvSpPr>
            <a:spLocks noRot="1" noChangeArrowheads="1" noTextEdit="1"/>
          </p:cNvSpPr>
          <p:nvPr>
            <p:ph type="sldImg"/>
          </p:nvPr>
        </p:nvSpPr>
        <p:spPr>
          <a:ln/>
        </p:spPr>
      </p:sp>
      <p:sp>
        <p:nvSpPr>
          <p:cNvPr id="147460" name="Rectangle 3">
            <a:extLst>
              <a:ext uri="{FF2B5EF4-FFF2-40B4-BE49-F238E27FC236}">
                <a16:creationId xmlns:a16="http://schemas.microsoft.com/office/drawing/2014/main" id="{54E0ECF8-A0A1-46CA-9961-AADF4B2BEA4F}"/>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Solution: First calculate the spring constant: k = 2.5 x 10</a:t>
            </a:r>
            <a:r>
              <a:rPr lang="en-US" altLang="en-US" baseline="30000">
                <a:latin typeface="Arial" panose="020B0604020202020204" pitchFamily="34" charset="0"/>
              </a:rPr>
              <a:t>3</a:t>
            </a:r>
            <a:r>
              <a:rPr lang="en-US" altLang="en-US">
                <a:latin typeface="Arial" panose="020B0604020202020204" pitchFamily="34" charset="0"/>
              </a:rPr>
              <a:t> N/m. Then W = 1.1 J, whether stretching or compressing.</a:t>
            </a:r>
          </a:p>
        </p:txBody>
      </p:sp>
    </p:spTree>
    <p:extLst>
      <p:ext uri="{BB962C8B-B14F-4D97-AF65-F5344CB8AC3E}">
        <p14:creationId xmlns:p14="http://schemas.microsoft.com/office/powerpoint/2010/main" val="371251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7E78349B-152C-4257-BE06-FFE163ABDD2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84EE7C-724A-4713-AE05-1F78048E1C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115" name="Rectangle 2">
            <a:extLst>
              <a:ext uri="{FF2B5EF4-FFF2-40B4-BE49-F238E27FC236}">
                <a16:creationId xmlns:a16="http://schemas.microsoft.com/office/drawing/2014/main" id="{89C99737-BF66-4758-B8C3-11B2E3F86E89}"/>
              </a:ext>
            </a:extLst>
          </p:cNvPr>
          <p:cNvSpPr>
            <a:spLocks noRot="1" noChangeArrowheads="1" noTextEdit="1"/>
          </p:cNvSpPr>
          <p:nvPr>
            <p:ph type="sldImg"/>
          </p:nvPr>
        </p:nvSpPr>
        <p:spPr>
          <a:ln/>
        </p:spPr>
      </p:sp>
      <p:sp>
        <p:nvSpPr>
          <p:cNvPr id="90116" name="Rectangle 3">
            <a:extLst>
              <a:ext uri="{FF2B5EF4-FFF2-40B4-BE49-F238E27FC236}">
                <a16:creationId xmlns:a16="http://schemas.microsoft.com/office/drawing/2014/main" id="{A41A99F2-3513-4831-A9F0-223A0B80252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12313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2823A8A9-8143-4C92-8095-57DBCD6D854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7DDE86-3E10-47F9-8A64-D961E08FA04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0531" name="Rectangle 2">
            <a:extLst>
              <a:ext uri="{FF2B5EF4-FFF2-40B4-BE49-F238E27FC236}">
                <a16:creationId xmlns:a16="http://schemas.microsoft.com/office/drawing/2014/main" id="{AD8EBEBE-1FB3-4237-A515-5367C6103B82}"/>
              </a:ext>
            </a:extLst>
          </p:cNvPr>
          <p:cNvSpPr>
            <a:spLocks noRot="1" noChangeArrowheads="1" noTextEdit="1"/>
          </p:cNvSpPr>
          <p:nvPr>
            <p:ph type="sldImg"/>
          </p:nvPr>
        </p:nvSpPr>
        <p:spPr>
          <a:ln/>
        </p:spPr>
      </p:sp>
      <p:sp>
        <p:nvSpPr>
          <p:cNvPr id="150532" name="Rectangle 3">
            <a:extLst>
              <a:ext uri="{FF2B5EF4-FFF2-40B4-BE49-F238E27FC236}">
                <a16:creationId xmlns:a16="http://schemas.microsoft.com/office/drawing/2014/main" id="{5684B755-3F19-46F3-905F-68CAD7E23583}"/>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7-14. Caption: A constant net force F</a:t>
            </a:r>
            <a:r>
              <a:rPr lang="en-US" altLang="en-US" baseline="-25000">
                <a:latin typeface="Arial" panose="020B0604020202020204" pitchFamily="34" charset="0"/>
              </a:rPr>
              <a:t>net</a:t>
            </a:r>
            <a:r>
              <a:rPr lang="en-US" altLang="en-US">
                <a:latin typeface="Arial" panose="020B0604020202020204" pitchFamily="34" charset="0"/>
              </a:rPr>
              <a:t> accelerates a car from speed v</a:t>
            </a:r>
            <a:r>
              <a:rPr lang="en-US" altLang="en-US" baseline="-25000">
                <a:latin typeface="Arial" panose="020B0604020202020204" pitchFamily="34" charset="0"/>
              </a:rPr>
              <a:t>1</a:t>
            </a:r>
            <a:r>
              <a:rPr lang="en-US" altLang="en-US">
                <a:latin typeface="Arial" panose="020B0604020202020204" pitchFamily="34" charset="0"/>
              </a:rPr>
              <a:t> to speed v</a:t>
            </a:r>
            <a:r>
              <a:rPr lang="en-US" altLang="en-US" baseline="-25000">
                <a:latin typeface="Arial" panose="020B0604020202020204" pitchFamily="34" charset="0"/>
              </a:rPr>
              <a:t>2</a:t>
            </a:r>
            <a:r>
              <a:rPr lang="en-US" altLang="en-US">
                <a:latin typeface="Arial" panose="020B0604020202020204" pitchFamily="34" charset="0"/>
              </a:rPr>
              <a:t> over a displacement </a:t>
            </a:r>
            <a:r>
              <a:rPr lang="en-US" altLang="en-US" i="1">
                <a:latin typeface="Arial" panose="020B0604020202020204" pitchFamily="34" charset="0"/>
              </a:rPr>
              <a:t>d</a:t>
            </a:r>
            <a:r>
              <a:rPr lang="en-US" altLang="en-US">
                <a:latin typeface="Arial" panose="020B0604020202020204" pitchFamily="34" charset="0"/>
              </a:rPr>
              <a:t>. The net work done is W</a:t>
            </a:r>
            <a:r>
              <a:rPr lang="en-US" altLang="en-US" baseline="-25000">
                <a:latin typeface="Arial" panose="020B0604020202020204" pitchFamily="34" charset="0"/>
              </a:rPr>
              <a:t>net</a:t>
            </a:r>
            <a:r>
              <a:rPr lang="en-US" altLang="en-US">
                <a:latin typeface="Arial" panose="020B0604020202020204" pitchFamily="34" charset="0"/>
              </a:rPr>
              <a:t> = F</a:t>
            </a:r>
            <a:r>
              <a:rPr lang="en-US" altLang="en-US" baseline="-25000">
                <a:latin typeface="Arial" panose="020B0604020202020204" pitchFamily="34" charset="0"/>
              </a:rPr>
              <a:t>net</a:t>
            </a:r>
            <a:r>
              <a:rPr lang="en-US" altLang="en-US">
                <a:latin typeface="Arial" panose="020B0604020202020204" pitchFamily="34" charset="0"/>
              </a:rPr>
              <a:t>d.</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44193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EBBE12A9-A410-4F8E-AF9D-571CD9CCC3C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1EC5D0-A6E6-4C1E-A9BD-70720923BD6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03" name="Rectangle 2">
            <a:extLst>
              <a:ext uri="{FF2B5EF4-FFF2-40B4-BE49-F238E27FC236}">
                <a16:creationId xmlns:a16="http://schemas.microsoft.com/office/drawing/2014/main" id="{A25E975F-2C72-4941-8ACC-60FB96971057}"/>
              </a:ext>
            </a:extLst>
          </p:cNvPr>
          <p:cNvSpPr>
            <a:spLocks noRot="1" noChangeArrowheads="1" noTextEdit="1"/>
          </p:cNvSpPr>
          <p:nvPr>
            <p:ph type="sldImg"/>
          </p:nvPr>
        </p:nvSpPr>
        <p:spPr>
          <a:ln/>
        </p:spPr>
      </p:sp>
      <p:sp>
        <p:nvSpPr>
          <p:cNvPr id="153604" name="Rectangle 3">
            <a:extLst>
              <a:ext uri="{FF2B5EF4-FFF2-40B4-BE49-F238E27FC236}">
                <a16:creationId xmlns:a16="http://schemas.microsoft.com/office/drawing/2014/main" id="{6B9FAF2A-6CFE-4367-A822-2C94A407862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71171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67859667-E64A-4582-A10D-3173176500E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186A62-C231-43F4-99B1-D7802F5A0FF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5651" name="Rectangle 2">
            <a:extLst>
              <a:ext uri="{FF2B5EF4-FFF2-40B4-BE49-F238E27FC236}">
                <a16:creationId xmlns:a16="http://schemas.microsoft.com/office/drawing/2014/main" id="{E3B4D775-F564-4CB0-8CD4-AC1AB0DC06CB}"/>
              </a:ext>
            </a:extLst>
          </p:cNvPr>
          <p:cNvSpPr>
            <a:spLocks noRot="1" noChangeArrowheads="1" noTextEdit="1"/>
          </p:cNvSpPr>
          <p:nvPr>
            <p:ph type="sldImg"/>
          </p:nvPr>
        </p:nvSpPr>
        <p:spPr>
          <a:ln/>
        </p:spPr>
      </p:sp>
      <p:sp>
        <p:nvSpPr>
          <p:cNvPr id="155652" name="Rectangle 3">
            <a:extLst>
              <a:ext uri="{FF2B5EF4-FFF2-40B4-BE49-F238E27FC236}">
                <a16:creationId xmlns:a16="http://schemas.microsoft.com/office/drawing/2014/main" id="{49495DFF-2E7C-4C0C-89CF-C8CE4D835A9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61410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a:extLst>
              <a:ext uri="{FF2B5EF4-FFF2-40B4-BE49-F238E27FC236}">
                <a16:creationId xmlns:a16="http://schemas.microsoft.com/office/drawing/2014/main" id="{AD1E24E9-8C4E-48F8-94E0-F8D426225B1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7B9E3C-EE88-486E-B203-E51E943A081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7699" name="Rectangle 2">
            <a:extLst>
              <a:ext uri="{FF2B5EF4-FFF2-40B4-BE49-F238E27FC236}">
                <a16:creationId xmlns:a16="http://schemas.microsoft.com/office/drawing/2014/main" id="{3EB599A3-D0EA-4046-BB38-0667EE856D80}"/>
              </a:ext>
            </a:extLst>
          </p:cNvPr>
          <p:cNvSpPr>
            <a:spLocks noRot="1" noChangeArrowheads="1" noTextEdit="1"/>
          </p:cNvSpPr>
          <p:nvPr>
            <p:ph type="sldImg"/>
          </p:nvPr>
        </p:nvSpPr>
        <p:spPr>
          <a:ln/>
        </p:spPr>
      </p:sp>
      <p:sp>
        <p:nvSpPr>
          <p:cNvPr id="157700" name="Rectangle 3">
            <a:extLst>
              <a:ext uri="{FF2B5EF4-FFF2-40B4-BE49-F238E27FC236}">
                <a16:creationId xmlns:a16="http://schemas.microsoft.com/office/drawing/2014/main" id="{B52F228E-8DA1-42A2-92B0-05218310BB1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01014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0EB63709-A617-4E74-A147-C6B8A006A38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FAB4D2-64F4-411C-B485-479021F2103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9747" name="Rectangle 2">
            <a:extLst>
              <a:ext uri="{FF2B5EF4-FFF2-40B4-BE49-F238E27FC236}">
                <a16:creationId xmlns:a16="http://schemas.microsoft.com/office/drawing/2014/main" id="{BDDCC9CE-2DBB-4ADE-8DB3-E5C3D44B278C}"/>
              </a:ext>
            </a:extLst>
          </p:cNvPr>
          <p:cNvSpPr>
            <a:spLocks noRot="1" noChangeArrowheads="1" noTextEdit="1"/>
          </p:cNvSpPr>
          <p:nvPr>
            <p:ph type="sldImg"/>
          </p:nvPr>
        </p:nvSpPr>
        <p:spPr>
          <a:ln/>
        </p:spPr>
      </p:sp>
      <p:sp>
        <p:nvSpPr>
          <p:cNvPr id="159748" name="Rectangle 3">
            <a:extLst>
              <a:ext uri="{FF2B5EF4-FFF2-40B4-BE49-F238E27FC236}">
                <a16:creationId xmlns:a16="http://schemas.microsoft.com/office/drawing/2014/main" id="{848944AB-1AC2-486F-9BD8-526D9E72C215}"/>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7-15. Caption: A moving hammer strikes a nail and comes to rest. The hammer exerts a force </a:t>
            </a:r>
            <a:r>
              <a:rPr lang="en-US" altLang="en-US" i="1">
                <a:latin typeface="Arial" panose="020B0604020202020204" pitchFamily="34" charset="0"/>
              </a:rPr>
              <a:t>F </a:t>
            </a:r>
            <a:r>
              <a:rPr lang="en-US" altLang="en-US">
                <a:latin typeface="Arial" panose="020B0604020202020204" pitchFamily="34" charset="0"/>
              </a:rPr>
              <a:t>on the nail; the nail exerts a force -F on the hammer (Newton’s third law). The work done on the nail by the hammer is positive (W</a:t>
            </a:r>
            <a:r>
              <a:rPr lang="en-US" altLang="en-US" baseline="-25000">
                <a:latin typeface="Arial" panose="020B0604020202020204" pitchFamily="34" charset="0"/>
              </a:rPr>
              <a:t>n</a:t>
            </a:r>
            <a:r>
              <a:rPr lang="en-US" altLang="en-US">
                <a:latin typeface="Arial" panose="020B0604020202020204" pitchFamily="34" charset="0"/>
              </a:rPr>
              <a:t> = Fd &gt;0). The work done on the hammer by the nail is negative (W</a:t>
            </a:r>
            <a:r>
              <a:rPr lang="en-US" altLang="en-US" baseline="-25000">
                <a:latin typeface="Arial" panose="020B0604020202020204" pitchFamily="34" charset="0"/>
              </a:rPr>
              <a:t>h</a:t>
            </a:r>
            <a:r>
              <a:rPr lang="en-US" altLang="en-US">
                <a:latin typeface="Arial" panose="020B0604020202020204" pitchFamily="34" charset="0"/>
              </a:rPr>
              <a:t> = -Fd).</a:t>
            </a:r>
          </a:p>
        </p:txBody>
      </p:sp>
    </p:spTree>
    <p:extLst>
      <p:ext uri="{BB962C8B-B14F-4D97-AF65-F5344CB8AC3E}">
        <p14:creationId xmlns:p14="http://schemas.microsoft.com/office/powerpoint/2010/main" val="1181307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07511CC6-658D-46F2-A6B4-7E5C80CA2F0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60FD62-70BA-4366-B02C-2BA9E0DBAF3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43" name="Rectangle 2">
            <a:extLst>
              <a:ext uri="{FF2B5EF4-FFF2-40B4-BE49-F238E27FC236}">
                <a16:creationId xmlns:a16="http://schemas.microsoft.com/office/drawing/2014/main" id="{92FF5FC5-9785-4E16-9D9E-72395C81A3F2}"/>
              </a:ext>
            </a:extLst>
          </p:cNvPr>
          <p:cNvSpPr>
            <a:spLocks noRot="1" noChangeArrowheads="1" noTextEdit="1"/>
          </p:cNvSpPr>
          <p:nvPr>
            <p:ph type="sldImg"/>
          </p:nvPr>
        </p:nvSpPr>
        <p:spPr>
          <a:ln/>
        </p:spPr>
      </p:sp>
      <p:sp>
        <p:nvSpPr>
          <p:cNvPr id="163844" name="Rectangle 3">
            <a:extLst>
              <a:ext uri="{FF2B5EF4-FFF2-40B4-BE49-F238E27FC236}">
                <a16:creationId xmlns:a16="http://schemas.microsoft.com/office/drawing/2014/main" id="{1FAD52D0-A30E-407E-9789-E0E20A390940}"/>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7-16.</a:t>
            </a:r>
          </a:p>
          <a:p>
            <a:pPr eaLnBrk="1" hangingPunct="1"/>
            <a:r>
              <a:rPr lang="en-US" altLang="en-US">
                <a:latin typeface="Arial" panose="020B0604020202020204" pitchFamily="34" charset="0"/>
              </a:rPr>
              <a:t>The net work is the increase in kinetic energy, 2.5 x 10</a:t>
            </a:r>
            <a:r>
              <a:rPr lang="en-US" altLang="en-US" baseline="30000">
                <a:latin typeface="Arial" panose="020B0604020202020204" pitchFamily="34" charset="0"/>
              </a:rPr>
              <a:t>5</a:t>
            </a:r>
            <a:r>
              <a:rPr lang="en-US" altLang="en-US">
                <a:latin typeface="Arial" panose="020B0604020202020204" pitchFamily="34" charset="0"/>
              </a:rPr>
              <a:t> J.</a:t>
            </a:r>
          </a:p>
        </p:txBody>
      </p:sp>
    </p:spTree>
    <p:extLst>
      <p:ext uri="{BB962C8B-B14F-4D97-AF65-F5344CB8AC3E}">
        <p14:creationId xmlns:p14="http://schemas.microsoft.com/office/powerpoint/2010/main" val="2997515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E44C9991-E1EC-4A25-B5C6-98A92153D5D2}" type="slidenum">
              <a:rPr lang="en-US" altLang="en-US" sz="1200" b="0" smtClean="0"/>
              <a:pPr eaLnBrk="1" hangingPunct="1"/>
              <a:t>28</a:t>
            </a:fld>
            <a:endParaRPr lang="en-US" altLang="en-US" sz="12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B42FC997-A7E3-49D3-B359-390C000FD160}" type="slidenum">
              <a:rPr lang="en-US" altLang="en-US" sz="1200" b="0" smtClean="0"/>
              <a:pPr eaLnBrk="1" hangingPunct="1"/>
              <a:t>29</a:t>
            </a:fld>
            <a:endParaRPr lang="en-US" altLang="en-US" sz="1200" b="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a:t>Figure 8-3. Caption: A crate is pushed at constant speed across a rough floor from position 1 to position 2 via two paths, one straight and one curved. The pushing force F</a:t>
            </a:r>
            <a:r>
              <a:rPr lang="en-US" altLang="en-US" baseline="-25000"/>
              <a:t>P</a:t>
            </a:r>
            <a:r>
              <a:rPr lang="en-US" altLang="en-US"/>
              <a:t> is always in the direction of motion. (The friction force opposes the motion.) Hence for a constant magnitude pushing force, the work it does is W = F</a:t>
            </a:r>
            <a:r>
              <a:rPr lang="en-US" altLang="en-US" baseline="-25000"/>
              <a:t>P</a:t>
            </a:r>
            <a:r>
              <a:rPr lang="en-US" altLang="en-US"/>
              <a:t>d, so if </a:t>
            </a:r>
            <a:r>
              <a:rPr lang="en-US" altLang="en-US" i="1"/>
              <a:t>d </a:t>
            </a:r>
            <a:r>
              <a:rPr lang="en-US" altLang="en-US"/>
              <a:t>is greater (as for the curved path), then </a:t>
            </a:r>
            <a:r>
              <a:rPr lang="en-US" altLang="en-US" i="1"/>
              <a:t>W </a:t>
            </a:r>
            <a:r>
              <a:rPr lang="en-US" altLang="en-US"/>
              <a:t>is greater. The work done does not depend only on points 1 and 2; it also depends on the path taken.</a:t>
            </a:r>
          </a:p>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EE1D77EC-2994-4554-8FCA-3507DC097105}" type="slidenum">
              <a:rPr lang="en-US" altLang="en-US" sz="1200" b="0" smtClean="0"/>
              <a:pPr eaLnBrk="1" hangingPunct="1"/>
              <a:t>31</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a:t>Figure 8-4. Caption: A person exerts an upward force F</a:t>
            </a:r>
            <a:r>
              <a:rPr lang="en-US" altLang="en-US" baseline="-25000"/>
              <a:t>ext</a:t>
            </a:r>
            <a:r>
              <a:rPr lang="en-US" altLang="en-US"/>
              <a:t> = mg to lift a brick from y</a:t>
            </a:r>
            <a:r>
              <a:rPr lang="en-US" altLang="en-US" baseline="-25000"/>
              <a:t>1</a:t>
            </a:r>
            <a:r>
              <a:rPr lang="en-US" altLang="en-US"/>
              <a:t> to y</a:t>
            </a:r>
            <a:r>
              <a:rPr lang="en-US" altLang="en-US" baseline="-25000"/>
              <a:t>2</a:t>
            </a:r>
            <a:r>
              <a:rPr lang="en-US" altLang="en-US"/>
              <a:t> .</a:t>
            </a:r>
          </a:p>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57DC02C9-A435-4E64-840F-8E8DA0C9E3E5}" type="slidenum">
              <a:rPr lang="en-US" altLang="en-US" sz="1200" b="0" smtClean="0"/>
              <a:pPr eaLnBrk="1" hangingPunct="1"/>
              <a:t>32</a:t>
            </a:fld>
            <a:endParaRPr lang="en-US" altLang="en-US" sz="1200" b="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a:t>Figure 8-5.</a:t>
            </a:r>
          </a:p>
          <a:p>
            <a:pPr eaLnBrk="1" hangingPunct="1"/>
            <a:r>
              <a:rPr lang="en-US" altLang="en-US"/>
              <a:t>Answer: a. At point 2, U = 9.8 x 10</a:t>
            </a:r>
            <a:r>
              <a:rPr lang="en-US" altLang="en-US" baseline="30000"/>
              <a:t>4</a:t>
            </a:r>
            <a:r>
              <a:rPr lang="en-US" altLang="en-US"/>
              <a:t> J; at point 3, U = -1.5 x 10</a:t>
            </a:r>
            <a:r>
              <a:rPr lang="en-US" altLang="en-US" baseline="30000"/>
              <a:t>5</a:t>
            </a:r>
            <a:r>
              <a:rPr lang="en-US" altLang="en-US"/>
              <a:t> J.</a:t>
            </a:r>
          </a:p>
          <a:p>
            <a:pPr eaLnBrk="1" hangingPunct="1"/>
            <a:r>
              <a:rPr lang="en-US" altLang="en-US"/>
              <a:t>b. U = -2.5 x 10</a:t>
            </a:r>
            <a:r>
              <a:rPr lang="en-US" altLang="en-US" baseline="30000"/>
              <a:t>5</a:t>
            </a:r>
            <a:r>
              <a:rPr lang="en-US" altLang="en-US"/>
              <a:t> J.</a:t>
            </a:r>
          </a:p>
          <a:p>
            <a:pPr eaLnBrk="1" hangingPunct="1"/>
            <a:r>
              <a:rPr lang="en-US" altLang="en-US"/>
              <a:t>c. At point 1, U = 1.5 x 10</a:t>
            </a:r>
            <a:r>
              <a:rPr lang="en-US" altLang="en-US" baseline="30000"/>
              <a:t>5</a:t>
            </a:r>
            <a:r>
              <a:rPr lang="en-US" altLang="en-US"/>
              <a:t> J. At point 2, U = 2.5 x 10</a:t>
            </a:r>
            <a:r>
              <a:rPr lang="en-US" altLang="en-US" baseline="30000"/>
              <a:t>5</a:t>
            </a:r>
            <a:r>
              <a:rPr lang="en-US" altLang="en-US"/>
              <a:t> J. At point 3, U = 0 (by definition); the change in going from point 2 to point 3 is -2.5 x 10</a:t>
            </a:r>
            <a:r>
              <a:rPr lang="en-US" altLang="en-US" baseline="30000"/>
              <a:t>5</a:t>
            </a:r>
            <a:r>
              <a:rPr lang="en-US" altLang="en-US"/>
              <a:t> J.</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EEE1E51B-0B54-4763-973F-742BB5F2B77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20BAD3D-5857-4933-A455-3D9AE07E6E8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63" name="Rectangle 2">
            <a:extLst>
              <a:ext uri="{FF2B5EF4-FFF2-40B4-BE49-F238E27FC236}">
                <a16:creationId xmlns:a16="http://schemas.microsoft.com/office/drawing/2014/main" id="{74877C79-E2BB-4FE4-B31B-D88AF7E45465}"/>
              </a:ext>
            </a:extLst>
          </p:cNvPr>
          <p:cNvSpPr>
            <a:spLocks noRot="1" noChangeArrowheads="1" noTextEdit="1"/>
          </p:cNvSpPr>
          <p:nvPr>
            <p:ph type="sldImg"/>
          </p:nvPr>
        </p:nvSpPr>
        <p:spPr>
          <a:ln/>
        </p:spPr>
      </p:sp>
      <p:sp>
        <p:nvSpPr>
          <p:cNvPr id="92164" name="Rectangle 3">
            <a:extLst>
              <a:ext uri="{FF2B5EF4-FFF2-40B4-BE49-F238E27FC236}">
                <a16:creationId xmlns:a16="http://schemas.microsoft.com/office/drawing/2014/main" id="{2402498A-494A-4903-8AFF-8D0CB8E8E10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51829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35928190-FEF4-44DB-A79A-5B437B102316}" type="slidenum">
              <a:rPr lang="en-US" altLang="en-US" sz="1200" b="0" smtClean="0"/>
              <a:pPr eaLnBrk="1" hangingPunct="1"/>
              <a:t>36</a:t>
            </a:fld>
            <a:endParaRPr lang="en-US" altLang="en-US" sz="1200" b="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a:t>Figure 8-9.</a:t>
            </a:r>
          </a:p>
          <a:p>
            <a:pPr eaLnBrk="1" hangingPunct="1"/>
            <a:r>
              <a:rPr lang="en-US" altLang="en-US"/>
              <a:t>Answer: a. The speeds are the same, due to conservation of energy.</a:t>
            </a:r>
          </a:p>
          <a:p>
            <a:pPr eaLnBrk="1" hangingPunct="1"/>
            <a:r>
              <a:rPr lang="en-US" altLang="en-US"/>
              <a:t>b. At every point, Kathleen has less potential energy than Paul, and therefore more kinetic energy. This means her speed is faster (until the end) and she reaches the bottom first.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299F95E6-7AAA-4EFE-B46A-B5C0618AF559}" type="slidenum">
              <a:rPr lang="en-US" altLang="en-US" sz="1200" b="0" smtClean="0"/>
              <a:pPr eaLnBrk="1" hangingPunct="1"/>
              <a:t>37</a:t>
            </a:fld>
            <a:endParaRPr lang="en-US" altLang="en-US" sz="1200" b="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a:t>Figure 8-10. Caption: Transformation of energy during a pole vault.</a:t>
            </a:r>
          </a:p>
          <a:p>
            <a:pPr eaLnBrk="1" hangingPunct="1"/>
            <a:r>
              <a:rPr lang="en-US" altLang="en-US"/>
              <a:t>Solution: Assume the vaulter’s body is at rest at 9.0 m, and equate that total energy to the total energy when the running vaulter starts placing the pole. This gives a speed of about 9 m/s.</a:t>
            </a:r>
          </a:p>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05C00E27-4346-4AFA-B81F-3042A2EA9883}" type="slidenum">
              <a:rPr lang="en-US" altLang="en-US" sz="1200" b="0" smtClean="0"/>
              <a:pPr eaLnBrk="1" hangingPunct="1"/>
              <a:t>38</a:t>
            </a:fld>
            <a:endParaRPr lang="en-US" altLang="en-US" sz="1200" b="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a:t>Figure 8-12. Caption: Example 8-7. (a) A dart is pushed against a spring, compressing it 6.0 cm. The dart is then released, and in (b) it leaves the spring at velocity v</a:t>
            </a:r>
            <a:r>
              <a:rPr lang="en-US" altLang="en-US" baseline="-25000"/>
              <a:t>2</a:t>
            </a:r>
            <a:r>
              <a:rPr lang="en-US" altLang="en-US"/>
              <a:t>.</a:t>
            </a:r>
          </a:p>
          <a:p>
            <a:pPr eaLnBrk="1" hangingPunct="1"/>
            <a:r>
              <a:rPr lang="en-US" altLang="en-US"/>
              <a:t>Solution: Use conservation of energy, with the initial energy as elastic potential energy; v = 3.0 m/s.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D705C2-D3B1-44E2-9D2F-3C561BB104A4}" type="slidenum">
              <a:rPr lang="en-US" smtClean="0"/>
              <a:pPr>
                <a:defRPr/>
              </a:pPr>
              <a:t>39</a:t>
            </a:fld>
            <a:endParaRPr lang="en-US"/>
          </a:p>
        </p:txBody>
      </p:sp>
    </p:spTree>
    <p:extLst>
      <p:ext uri="{BB962C8B-B14F-4D97-AF65-F5344CB8AC3E}">
        <p14:creationId xmlns:p14="http://schemas.microsoft.com/office/powerpoint/2010/main" val="1643528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E117E0B5-3134-4BB6-92E3-365D8B375A81}" type="slidenum">
              <a:rPr lang="en-US" altLang="en-US" sz="1200" b="0" smtClean="0"/>
              <a:pPr eaLnBrk="1" hangingPunct="1"/>
              <a:t>43</a:t>
            </a:fld>
            <a:endParaRPr lang="en-US" altLang="en-US" sz="1200" b="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a:t>Figure 8-21.</a:t>
            </a:r>
          </a:p>
          <a:p>
            <a:pPr eaLnBrk="1" hangingPunct="1"/>
            <a:r>
              <a:rPr lang="en-US" altLang="en-US"/>
              <a:t>Solution: a. The work is the change in potential energy, and the power is the work divided by time: P = 660 W = 0.88 hp. </a:t>
            </a:r>
          </a:p>
          <a:p>
            <a:pPr eaLnBrk="1" hangingPunct="1"/>
            <a:r>
              <a:rPr lang="en-US" altLang="en-US"/>
              <a:t>b. The energy is 2600 J.</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4F6DEF08-C537-404D-8B58-84B68A981EE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8F3F0E-E8A8-48EE-B44C-E122953EB91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11" name="Rectangle 2">
            <a:extLst>
              <a:ext uri="{FF2B5EF4-FFF2-40B4-BE49-F238E27FC236}">
                <a16:creationId xmlns:a16="http://schemas.microsoft.com/office/drawing/2014/main" id="{BF71A9CA-22FA-4D33-9A98-C30BB3098959}"/>
              </a:ext>
            </a:extLst>
          </p:cNvPr>
          <p:cNvSpPr>
            <a:spLocks noRot="1" noChangeArrowheads="1" noTextEdit="1"/>
          </p:cNvSpPr>
          <p:nvPr>
            <p:ph type="sldImg"/>
          </p:nvPr>
        </p:nvSpPr>
        <p:spPr>
          <a:ln/>
        </p:spPr>
      </p:sp>
      <p:sp>
        <p:nvSpPr>
          <p:cNvPr id="94212" name="Rectangle 3">
            <a:extLst>
              <a:ext uri="{FF2B5EF4-FFF2-40B4-BE49-F238E27FC236}">
                <a16:creationId xmlns:a16="http://schemas.microsoft.com/office/drawing/2014/main" id="{BF1CE8A8-F108-4D28-B348-9494E272376E}"/>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7-1. Caption: A person pulling a crate along the floor. The work done by the force F is W = Fd cos </a:t>
            </a:r>
            <a:r>
              <a:rPr lang="el-GR" altLang="en-US">
                <a:latin typeface="Arial" panose="020B0604020202020204" pitchFamily="34" charset="0"/>
                <a:cs typeface="Arial" panose="020B0604020202020204" pitchFamily="34" charset="0"/>
              </a:rPr>
              <a:t>θ</a:t>
            </a:r>
            <a:r>
              <a:rPr lang="en-US" altLang="en-US">
                <a:latin typeface="Arial" panose="020B0604020202020204" pitchFamily="34" charset="0"/>
                <a:cs typeface="Arial" panose="020B0604020202020204" pitchFamily="34" charset="0"/>
              </a:rPr>
              <a:t>,</a:t>
            </a:r>
            <a:r>
              <a:rPr lang="en-US" altLang="en-US">
                <a:latin typeface="Arial" panose="020B0604020202020204" pitchFamily="34" charset="0"/>
              </a:rPr>
              <a:t> where </a:t>
            </a:r>
            <a:r>
              <a:rPr lang="en-US" altLang="en-US" b="1">
                <a:latin typeface="Arial" panose="020B0604020202020204" pitchFamily="34" charset="0"/>
              </a:rPr>
              <a:t>d </a:t>
            </a:r>
            <a:r>
              <a:rPr lang="en-US" altLang="en-US">
                <a:latin typeface="Arial" panose="020B0604020202020204" pitchFamily="34" charset="0"/>
              </a:rPr>
              <a:t>is the displacement.</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3572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58F741E6-7CEE-456C-9737-C151E182EB4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79661F-6F04-43ED-9580-37F4F83A8EA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259" name="Rectangle 2">
            <a:extLst>
              <a:ext uri="{FF2B5EF4-FFF2-40B4-BE49-F238E27FC236}">
                <a16:creationId xmlns:a16="http://schemas.microsoft.com/office/drawing/2014/main" id="{C4AAA80F-87D5-4C52-AC17-DA2838E00CCB}"/>
              </a:ext>
            </a:extLst>
          </p:cNvPr>
          <p:cNvSpPr>
            <a:spLocks noRot="1" noChangeArrowheads="1" noTextEdit="1"/>
          </p:cNvSpPr>
          <p:nvPr>
            <p:ph type="sldImg"/>
          </p:nvPr>
        </p:nvSpPr>
        <p:spPr>
          <a:xfrm>
            <a:off x="1150938" y="692150"/>
            <a:ext cx="4556125" cy="3416300"/>
          </a:xfrm>
          <a:ln/>
        </p:spPr>
      </p:sp>
      <p:sp>
        <p:nvSpPr>
          <p:cNvPr id="96260" name="Rectangle 3">
            <a:extLst>
              <a:ext uri="{FF2B5EF4-FFF2-40B4-BE49-F238E27FC236}">
                <a16:creationId xmlns:a16="http://schemas.microsoft.com/office/drawing/2014/main" id="{369F3707-D6C2-4222-941B-FAE7CED8A8C2}"/>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0510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13693D69-5ECB-4AC3-BBCA-75123720873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D88AFF-F716-4F6E-BBB1-90E3B607C1B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8307" name="Rectangle 2">
            <a:extLst>
              <a:ext uri="{FF2B5EF4-FFF2-40B4-BE49-F238E27FC236}">
                <a16:creationId xmlns:a16="http://schemas.microsoft.com/office/drawing/2014/main" id="{AC34139F-BFE1-4542-B9D8-2E4AC2D1195A}"/>
              </a:ext>
            </a:extLst>
          </p:cNvPr>
          <p:cNvSpPr>
            <a:spLocks noRot="1" noChangeArrowheads="1" noTextEdit="1"/>
          </p:cNvSpPr>
          <p:nvPr>
            <p:ph type="sldImg"/>
          </p:nvPr>
        </p:nvSpPr>
        <p:spPr>
          <a:xfrm>
            <a:off x="1150938" y="692150"/>
            <a:ext cx="4556125" cy="3416300"/>
          </a:xfrm>
          <a:ln/>
        </p:spPr>
      </p:sp>
      <p:sp>
        <p:nvSpPr>
          <p:cNvPr id="98308" name="Rectangle 3">
            <a:extLst>
              <a:ext uri="{FF2B5EF4-FFF2-40B4-BE49-F238E27FC236}">
                <a16:creationId xmlns:a16="http://schemas.microsoft.com/office/drawing/2014/main" id="{562A85C8-9280-4448-B31B-48D00A7FE3B9}"/>
              </a:ext>
            </a:extLst>
          </p:cNvPr>
          <p:cNvSpPr>
            <a:spLocks noGrp="1" noChangeArrowheads="1"/>
          </p:cNvSpPr>
          <p:nvPr>
            <p:ph type="body" idx="1"/>
          </p:nvPr>
        </p:nvSpPr>
        <p:spPr>
          <a:xfrm>
            <a:off x="914400" y="4343400"/>
            <a:ext cx="5029200" cy="4114800"/>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74121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5E920C3D-8C94-419A-8E54-2AE989205AC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4E7AC3-E5CB-4F84-A214-8D1D3EC108B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355" name="Rectangle 2">
            <a:extLst>
              <a:ext uri="{FF2B5EF4-FFF2-40B4-BE49-F238E27FC236}">
                <a16:creationId xmlns:a16="http://schemas.microsoft.com/office/drawing/2014/main" id="{40FC9E7B-24C4-4BAC-B77D-3E8687CC4B62}"/>
              </a:ext>
            </a:extLst>
          </p:cNvPr>
          <p:cNvSpPr>
            <a:spLocks noRot="1" noChangeArrowheads="1" noTextEdit="1"/>
          </p:cNvSpPr>
          <p:nvPr>
            <p:ph type="sldImg"/>
          </p:nvPr>
        </p:nvSpPr>
        <p:spPr>
          <a:ln/>
        </p:spPr>
      </p:sp>
      <p:sp>
        <p:nvSpPr>
          <p:cNvPr id="100356" name="Rectangle 3">
            <a:extLst>
              <a:ext uri="{FF2B5EF4-FFF2-40B4-BE49-F238E27FC236}">
                <a16:creationId xmlns:a16="http://schemas.microsoft.com/office/drawing/2014/main" id="{8B1881B9-2C50-4D24-BACA-9E1C4217F22A}"/>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Figure 7-2. Caption: The person does no work on the bag of groceries since F</a:t>
            </a:r>
            <a:r>
              <a:rPr lang="en-US" altLang="en-US" baseline="-25000">
                <a:latin typeface="Arial" panose="020B0604020202020204" pitchFamily="34" charset="0"/>
              </a:rPr>
              <a:t>P</a:t>
            </a:r>
            <a:r>
              <a:rPr lang="en-US" altLang="en-US">
                <a:latin typeface="Arial" panose="020B0604020202020204" pitchFamily="34" charset="0"/>
              </a:rPr>
              <a:t> is perpendicular to the displacement </a:t>
            </a:r>
            <a:r>
              <a:rPr lang="en-US" altLang="en-US" b="1">
                <a:latin typeface="Arial" panose="020B0604020202020204" pitchFamily="34" charset="0"/>
              </a:rPr>
              <a:t>d</a:t>
            </a:r>
            <a:r>
              <a:rPr lang="en-US" altLang="en-US">
                <a:latin typeface="Arial" panose="020B0604020202020204" pitchFamily="34" charset="0"/>
              </a:rPr>
              <a:t>.</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1907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DD38D9D1-180F-468D-A8F2-1F87E0126D5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22B730-568A-4DA3-81CC-B9F1807C75B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03" name="Rectangle 2">
            <a:extLst>
              <a:ext uri="{FF2B5EF4-FFF2-40B4-BE49-F238E27FC236}">
                <a16:creationId xmlns:a16="http://schemas.microsoft.com/office/drawing/2014/main" id="{6EBB6F7D-202F-45AA-A5C0-A4E56FC7A777}"/>
              </a:ext>
            </a:extLst>
          </p:cNvPr>
          <p:cNvSpPr>
            <a:spLocks noRot="1" noChangeArrowheads="1" noTextEdit="1"/>
          </p:cNvSpPr>
          <p:nvPr>
            <p:ph type="sldImg"/>
          </p:nvPr>
        </p:nvSpPr>
        <p:spPr>
          <a:ln/>
        </p:spPr>
      </p:sp>
      <p:sp>
        <p:nvSpPr>
          <p:cNvPr id="102404" name="Rectangle 3">
            <a:extLst>
              <a:ext uri="{FF2B5EF4-FFF2-40B4-BE49-F238E27FC236}">
                <a16:creationId xmlns:a16="http://schemas.microsoft.com/office/drawing/2014/main" id="{358623E1-EA0C-46DD-9A65-133DD5C8E03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83192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71FF3449-CB9F-4381-9C25-16FC49042C8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B328B7-27B7-4FBA-867A-16760216E54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523" name="Rectangle 2">
            <a:extLst>
              <a:ext uri="{FF2B5EF4-FFF2-40B4-BE49-F238E27FC236}">
                <a16:creationId xmlns:a16="http://schemas.microsoft.com/office/drawing/2014/main" id="{479A38DC-5FA3-4457-B13D-8310896EE004}"/>
              </a:ext>
            </a:extLst>
          </p:cNvPr>
          <p:cNvSpPr>
            <a:spLocks noRot="1" noChangeArrowheads="1" noTextEdit="1"/>
          </p:cNvSpPr>
          <p:nvPr>
            <p:ph type="sldImg"/>
          </p:nvPr>
        </p:nvSpPr>
        <p:spPr>
          <a:ln/>
        </p:spPr>
      </p:sp>
      <p:sp>
        <p:nvSpPr>
          <p:cNvPr id="107524" name="Rectangle 3">
            <a:extLst>
              <a:ext uri="{FF2B5EF4-FFF2-40B4-BE49-F238E27FC236}">
                <a16:creationId xmlns:a16="http://schemas.microsoft.com/office/drawing/2014/main" id="{6C677286-2421-498C-B7B0-DF77978F0A8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7801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03B4A8-DD50-4C5D-97E4-2AB5063F8C32}" type="slidenum">
              <a:rPr lang="en-US"/>
              <a:pPr>
                <a:defRPr/>
              </a:pPr>
              <a:t>‹#›</a:t>
            </a:fld>
            <a:endParaRPr lang="en-US"/>
          </a:p>
        </p:txBody>
      </p:sp>
    </p:spTree>
    <p:extLst>
      <p:ext uri="{BB962C8B-B14F-4D97-AF65-F5344CB8AC3E}">
        <p14:creationId xmlns:p14="http://schemas.microsoft.com/office/powerpoint/2010/main" val="265406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C8BC89-CE2C-4C22-98C8-1CC25DC4BB3D}" type="slidenum">
              <a:rPr lang="en-US"/>
              <a:pPr>
                <a:defRPr/>
              </a:pPr>
              <a:t>‹#›</a:t>
            </a:fld>
            <a:endParaRPr lang="en-US"/>
          </a:p>
        </p:txBody>
      </p:sp>
    </p:spTree>
    <p:extLst>
      <p:ext uri="{BB962C8B-B14F-4D97-AF65-F5344CB8AC3E}">
        <p14:creationId xmlns:p14="http://schemas.microsoft.com/office/powerpoint/2010/main" val="416797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18AACE-C350-4865-A0FB-F687977120E8}" type="slidenum">
              <a:rPr lang="en-US"/>
              <a:pPr>
                <a:defRPr/>
              </a:pPr>
              <a:t>‹#›</a:t>
            </a:fld>
            <a:endParaRPr lang="en-US"/>
          </a:p>
        </p:txBody>
      </p:sp>
    </p:spTree>
    <p:extLst>
      <p:ext uri="{BB962C8B-B14F-4D97-AF65-F5344CB8AC3E}">
        <p14:creationId xmlns:p14="http://schemas.microsoft.com/office/powerpoint/2010/main" val="1529070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2196EA0-4881-40F5-A849-06FB6411A8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5E554C-3A7F-494F-9A68-969AAB70A8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97FD9B-91DE-41C3-A5F8-C264B02E499E}"/>
              </a:ext>
            </a:extLst>
          </p:cNvPr>
          <p:cNvSpPr>
            <a:spLocks noGrp="1" noChangeArrowheads="1"/>
          </p:cNvSpPr>
          <p:nvPr>
            <p:ph type="sldNum" sz="quarter" idx="12"/>
          </p:nvPr>
        </p:nvSpPr>
        <p:spPr>
          <a:ln/>
        </p:spPr>
        <p:txBody>
          <a:bodyPr/>
          <a:lstStyle>
            <a:lvl1pPr>
              <a:defRPr/>
            </a:lvl1pPr>
          </a:lstStyle>
          <a:p>
            <a:pPr>
              <a:defRPr/>
            </a:pPr>
            <a:fld id="{3634A92E-0474-4AB7-AF1A-3FB2C65EA190}" type="slidenum">
              <a:rPr lang="en-US" altLang="en-US"/>
              <a:pPr>
                <a:defRPr/>
              </a:pPr>
              <a:t>‹#›</a:t>
            </a:fld>
            <a:endParaRPr lang="en-US" altLang="en-US"/>
          </a:p>
        </p:txBody>
      </p:sp>
    </p:spTree>
    <p:extLst>
      <p:ext uri="{BB962C8B-B14F-4D97-AF65-F5344CB8AC3E}">
        <p14:creationId xmlns:p14="http://schemas.microsoft.com/office/powerpoint/2010/main" val="1050296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57F434-7F2F-4508-9609-D716C07D39C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4623F0-EAD7-4985-9A11-2DB7BF9539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920C975-ADD5-43AB-BBB0-75FA39AC67FC}"/>
              </a:ext>
            </a:extLst>
          </p:cNvPr>
          <p:cNvSpPr>
            <a:spLocks noGrp="1" noChangeArrowheads="1"/>
          </p:cNvSpPr>
          <p:nvPr>
            <p:ph type="sldNum" sz="quarter" idx="12"/>
          </p:nvPr>
        </p:nvSpPr>
        <p:spPr>
          <a:ln/>
        </p:spPr>
        <p:txBody>
          <a:bodyPr/>
          <a:lstStyle>
            <a:lvl1pPr>
              <a:defRPr/>
            </a:lvl1pPr>
          </a:lstStyle>
          <a:p>
            <a:pPr>
              <a:defRPr/>
            </a:pPr>
            <a:fld id="{9DB707EE-9DEC-4C96-B560-4F34D5257940}" type="slidenum">
              <a:rPr lang="en-US" altLang="en-US"/>
              <a:pPr>
                <a:defRPr/>
              </a:pPr>
              <a:t>‹#›</a:t>
            </a:fld>
            <a:endParaRPr lang="en-US" altLang="en-US"/>
          </a:p>
        </p:txBody>
      </p:sp>
    </p:spTree>
    <p:extLst>
      <p:ext uri="{BB962C8B-B14F-4D97-AF65-F5344CB8AC3E}">
        <p14:creationId xmlns:p14="http://schemas.microsoft.com/office/powerpoint/2010/main" val="1464421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8FA2D5A-0ABE-4354-A07A-70085CEBD9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9F9DEF-B874-4AF4-AB3D-C336D9F823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BF8CA2-2BF8-4D99-8109-9B4DFD5EAA39}"/>
              </a:ext>
            </a:extLst>
          </p:cNvPr>
          <p:cNvSpPr>
            <a:spLocks noGrp="1" noChangeArrowheads="1"/>
          </p:cNvSpPr>
          <p:nvPr>
            <p:ph type="sldNum" sz="quarter" idx="12"/>
          </p:nvPr>
        </p:nvSpPr>
        <p:spPr>
          <a:ln/>
        </p:spPr>
        <p:txBody>
          <a:bodyPr/>
          <a:lstStyle>
            <a:lvl1pPr>
              <a:defRPr/>
            </a:lvl1pPr>
          </a:lstStyle>
          <a:p>
            <a:pPr>
              <a:defRPr/>
            </a:pPr>
            <a:fld id="{B8B6038E-BABD-45CF-A494-7835FC857406}" type="slidenum">
              <a:rPr lang="en-US" altLang="en-US"/>
              <a:pPr>
                <a:defRPr/>
              </a:pPr>
              <a:t>‹#›</a:t>
            </a:fld>
            <a:endParaRPr lang="en-US" altLang="en-US"/>
          </a:p>
        </p:txBody>
      </p:sp>
    </p:spTree>
    <p:extLst>
      <p:ext uri="{BB962C8B-B14F-4D97-AF65-F5344CB8AC3E}">
        <p14:creationId xmlns:p14="http://schemas.microsoft.com/office/powerpoint/2010/main" val="2954845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34F9BE0-3D3D-4206-A090-18E25ED764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F185640-478C-41F2-81A9-674EBD1013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1F737B-419F-4AC0-9C65-1138E2860BCA}"/>
              </a:ext>
            </a:extLst>
          </p:cNvPr>
          <p:cNvSpPr>
            <a:spLocks noGrp="1" noChangeArrowheads="1"/>
          </p:cNvSpPr>
          <p:nvPr>
            <p:ph type="sldNum" sz="quarter" idx="12"/>
          </p:nvPr>
        </p:nvSpPr>
        <p:spPr>
          <a:ln/>
        </p:spPr>
        <p:txBody>
          <a:bodyPr/>
          <a:lstStyle>
            <a:lvl1pPr>
              <a:defRPr/>
            </a:lvl1pPr>
          </a:lstStyle>
          <a:p>
            <a:pPr>
              <a:defRPr/>
            </a:pPr>
            <a:fld id="{583B7C45-B3C2-433A-9539-21AC6FC306BC}" type="slidenum">
              <a:rPr lang="en-US" altLang="en-US"/>
              <a:pPr>
                <a:defRPr/>
              </a:pPr>
              <a:t>‹#›</a:t>
            </a:fld>
            <a:endParaRPr lang="en-US" altLang="en-US"/>
          </a:p>
        </p:txBody>
      </p:sp>
    </p:spTree>
    <p:extLst>
      <p:ext uri="{BB962C8B-B14F-4D97-AF65-F5344CB8AC3E}">
        <p14:creationId xmlns:p14="http://schemas.microsoft.com/office/powerpoint/2010/main" val="2567380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2D2A615-1B0B-43FA-AB92-CF66103DDD6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C6ABD21-3AA4-4B06-8522-511A4091FA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9D247F6-9C17-4836-8F37-1BB917CB7DB6}"/>
              </a:ext>
            </a:extLst>
          </p:cNvPr>
          <p:cNvSpPr>
            <a:spLocks noGrp="1" noChangeArrowheads="1"/>
          </p:cNvSpPr>
          <p:nvPr>
            <p:ph type="sldNum" sz="quarter" idx="12"/>
          </p:nvPr>
        </p:nvSpPr>
        <p:spPr>
          <a:ln/>
        </p:spPr>
        <p:txBody>
          <a:bodyPr/>
          <a:lstStyle>
            <a:lvl1pPr>
              <a:defRPr/>
            </a:lvl1pPr>
          </a:lstStyle>
          <a:p>
            <a:pPr>
              <a:defRPr/>
            </a:pPr>
            <a:fld id="{FDC8CCD2-5320-450A-A42C-8FC1B38BCEBA}" type="slidenum">
              <a:rPr lang="en-US" altLang="en-US"/>
              <a:pPr>
                <a:defRPr/>
              </a:pPr>
              <a:t>‹#›</a:t>
            </a:fld>
            <a:endParaRPr lang="en-US" altLang="en-US"/>
          </a:p>
        </p:txBody>
      </p:sp>
    </p:spTree>
    <p:extLst>
      <p:ext uri="{BB962C8B-B14F-4D97-AF65-F5344CB8AC3E}">
        <p14:creationId xmlns:p14="http://schemas.microsoft.com/office/powerpoint/2010/main" val="1520850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CBF8393-4AF5-4823-82F7-3914269794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A0D07F6-8316-4836-AB1F-50E2AB0812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E3060C3-D4C7-4AFC-8898-F8AEB8A689B6}"/>
              </a:ext>
            </a:extLst>
          </p:cNvPr>
          <p:cNvSpPr>
            <a:spLocks noGrp="1" noChangeArrowheads="1"/>
          </p:cNvSpPr>
          <p:nvPr>
            <p:ph type="sldNum" sz="quarter" idx="12"/>
          </p:nvPr>
        </p:nvSpPr>
        <p:spPr>
          <a:ln/>
        </p:spPr>
        <p:txBody>
          <a:bodyPr/>
          <a:lstStyle>
            <a:lvl1pPr>
              <a:defRPr/>
            </a:lvl1pPr>
          </a:lstStyle>
          <a:p>
            <a:pPr>
              <a:defRPr/>
            </a:pPr>
            <a:fld id="{BCBF6A52-4ACB-4ED1-9777-945F1159837A}" type="slidenum">
              <a:rPr lang="en-US" altLang="en-US"/>
              <a:pPr>
                <a:defRPr/>
              </a:pPr>
              <a:t>‹#›</a:t>
            </a:fld>
            <a:endParaRPr lang="en-US" altLang="en-US"/>
          </a:p>
        </p:txBody>
      </p:sp>
    </p:spTree>
    <p:extLst>
      <p:ext uri="{BB962C8B-B14F-4D97-AF65-F5344CB8AC3E}">
        <p14:creationId xmlns:p14="http://schemas.microsoft.com/office/powerpoint/2010/main" val="4183225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262B1BA-6646-4A38-9488-BDA19208D52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6B0B8BC-E35B-49D1-9C4D-0791DBB424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86BCB3C-11BB-489F-B8C9-A9B705BF1B24}"/>
              </a:ext>
            </a:extLst>
          </p:cNvPr>
          <p:cNvSpPr>
            <a:spLocks noGrp="1" noChangeArrowheads="1"/>
          </p:cNvSpPr>
          <p:nvPr>
            <p:ph type="sldNum" sz="quarter" idx="12"/>
          </p:nvPr>
        </p:nvSpPr>
        <p:spPr>
          <a:ln/>
        </p:spPr>
        <p:txBody>
          <a:bodyPr/>
          <a:lstStyle>
            <a:lvl1pPr>
              <a:defRPr/>
            </a:lvl1pPr>
          </a:lstStyle>
          <a:p>
            <a:pPr>
              <a:defRPr/>
            </a:pPr>
            <a:fld id="{EB6D37DA-239D-4DFC-989F-9131AD491224}" type="slidenum">
              <a:rPr lang="en-US" altLang="en-US"/>
              <a:pPr>
                <a:defRPr/>
              </a:pPr>
              <a:t>‹#›</a:t>
            </a:fld>
            <a:endParaRPr lang="en-US" altLang="en-US"/>
          </a:p>
        </p:txBody>
      </p:sp>
    </p:spTree>
    <p:extLst>
      <p:ext uri="{BB962C8B-B14F-4D97-AF65-F5344CB8AC3E}">
        <p14:creationId xmlns:p14="http://schemas.microsoft.com/office/powerpoint/2010/main" val="3092420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41FBA2-BE14-4092-9F56-F7932EF56D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C1E0BB-2F15-415C-8AE1-031E60AFE0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C391DB6-D7DF-418D-AB42-EFB7417C6E63}"/>
              </a:ext>
            </a:extLst>
          </p:cNvPr>
          <p:cNvSpPr>
            <a:spLocks noGrp="1" noChangeArrowheads="1"/>
          </p:cNvSpPr>
          <p:nvPr>
            <p:ph type="sldNum" sz="quarter" idx="12"/>
          </p:nvPr>
        </p:nvSpPr>
        <p:spPr>
          <a:ln/>
        </p:spPr>
        <p:txBody>
          <a:bodyPr/>
          <a:lstStyle>
            <a:lvl1pPr>
              <a:defRPr/>
            </a:lvl1pPr>
          </a:lstStyle>
          <a:p>
            <a:pPr>
              <a:defRPr/>
            </a:pPr>
            <a:fld id="{B70E55BA-200F-41C3-8321-CFE7FE6A2688}" type="slidenum">
              <a:rPr lang="en-US" altLang="en-US"/>
              <a:pPr>
                <a:defRPr/>
              </a:pPr>
              <a:t>‹#›</a:t>
            </a:fld>
            <a:endParaRPr lang="en-US" altLang="en-US"/>
          </a:p>
        </p:txBody>
      </p:sp>
    </p:spTree>
    <p:extLst>
      <p:ext uri="{BB962C8B-B14F-4D97-AF65-F5344CB8AC3E}">
        <p14:creationId xmlns:p14="http://schemas.microsoft.com/office/powerpoint/2010/main" val="16965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3892C6-B60C-4A72-A398-2F58C6E55B88}" type="slidenum">
              <a:rPr lang="en-US"/>
              <a:pPr>
                <a:defRPr/>
              </a:pPr>
              <a:t>‹#›</a:t>
            </a:fld>
            <a:endParaRPr lang="en-US"/>
          </a:p>
        </p:txBody>
      </p:sp>
    </p:spTree>
    <p:extLst>
      <p:ext uri="{BB962C8B-B14F-4D97-AF65-F5344CB8AC3E}">
        <p14:creationId xmlns:p14="http://schemas.microsoft.com/office/powerpoint/2010/main" val="716657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58BF56D-9610-49F0-8EB8-FA59640E14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489FBA-D7EB-44B6-851A-0687F85EAF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833B9B2-10C1-469B-9E38-74885F0A5728}"/>
              </a:ext>
            </a:extLst>
          </p:cNvPr>
          <p:cNvSpPr>
            <a:spLocks noGrp="1" noChangeArrowheads="1"/>
          </p:cNvSpPr>
          <p:nvPr>
            <p:ph type="sldNum" sz="quarter" idx="12"/>
          </p:nvPr>
        </p:nvSpPr>
        <p:spPr>
          <a:ln/>
        </p:spPr>
        <p:txBody>
          <a:bodyPr/>
          <a:lstStyle>
            <a:lvl1pPr>
              <a:defRPr/>
            </a:lvl1pPr>
          </a:lstStyle>
          <a:p>
            <a:pPr>
              <a:defRPr/>
            </a:pPr>
            <a:fld id="{D96C3BE0-50E0-40E9-B0BC-F97FFBEC1C84}" type="slidenum">
              <a:rPr lang="en-US" altLang="en-US"/>
              <a:pPr>
                <a:defRPr/>
              </a:pPr>
              <a:t>‹#›</a:t>
            </a:fld>
            <a:endParaRPr lang="en-US" altLang="en-US"/>
          </a:p>
        </p:txBody>
      </p:sp>
    </p:spTree>
    <p:extLst>
      <p:ext uri="{BB962C8B-B14F-4D97-AF65-F5344CB8AC3E}">
        <p14:creationId xmlns:p14="http://schemas.microsoft.com/office/powerpoint/2010/main" val="1832853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94369C-5657-48FC-8E78-6D01E81A80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35B0EE-253B-40D7-B45D-1AC7DC35E4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545794-3BF5-4D81-8C43-1831E6AA675A}"/>
              </a:ext>
            </a:extLst>
          </p:cNvPr>
          <p:cNvSpPr>
            <a:spLocks noGrp="1" noChangeArrowheads="1"/>
          </p:cNvSpPr>
          <p:nvPr>
            <p:ph type="sldNum" sz="quarter" idx="12"/>
          </p:nvPr>
        </p:nvSpPr>
        <p:spPr>
          <a:ln/>
        </p:spPr>
        <p:txBody>
          <a:bodyPr/>
          <a:lstStyle>
            <a:lvl1pPr>
              <a:defRPr/>
            </a:lvl1pPr>
          </a:lstStyle>
          <a:p>
            <a:pPr>
              <a:defRPr/>
            </a:pPr>
            <a:fld id="{15CDD184-A502-48B8-AE7D-274BE85A260E}" type="slidenum">
              <a:rPr lang="en-US" altLang="en-US"/>
              <a:pPr>
                <a:defRPr/>
              </a:pPr>
              <a:t>‹#›</a:t>
            </a:fld>
            <a:endParaRPr lang="en-US" altLang="en-US"/>
          </a:p>
        </p:txBody>
      </p:sp>
    </p:spTree>
    <p:extLst>
      <p:ext uri="{BB962C8B-B14F-4D97-AF65-F5344CB8AC3E}">
        <p14:creationId xmlns:p14="http://schemas.microsoft.com/office/powerpoint/2010/main" val="3294086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1AF375-1EAD-4C39-A1C3-8019C5D584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FCEEE2-44AB-4C6E-A1A3-CB55944A79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A595EAF-0567-43C0-89C4-0E6EA8195D22}"/>
              </a:ext>
            </a:extLst>
          </p:cNvPr>
          <p:cNvSpPr>
            <a:spLocks noGrp="1" noChangeArrowheads="1"/>
          </p:cNvSpPr>
          <p:nvPr>
            <p:ph type="sldNum" sz="quarter" idx="12"/>
          </p:nvPr>
        </p:nvSpPr>
        <p:spPr>
          <a:ln/>
        </p:spPr>
        <p:txBody>
          <a:bodyPr/>
          <a:lstStyle>
            <a:lvl1pPr>
              <a:defRPr/>
            </a:lvl1pPr>
          </a:lstStyle>
          <a:p>
            <a:pPr>
              <a:defRPr/>
            </a:pPr>
            <a:fld id="{59BBBFA1-D664-4FDB-A7AC-FF21D88FE581}" type="slidenum">
              <a:rPr lang="en-US" altLang="en-US"/>
              <a:pPr>
                <a:defRPr/>
              </a:pPr>
              <a:t>‹#›</a:t>
            </a:fld>
            <a:endParaRPr lang="en-US" altLang="en-US"/>
          </a:p>
        </p:txBody>
      </p:sp>
    </p:spTree>
    <p:extLst>
      <p:ext uri="{BB962C8B-B14F-4D97-AF65-F5344CB8AC3E}">
        <p14:creationId xmlns:p14="http://schemas.microsoft.com/office/powerpoint/2010/main" val="4109187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20DEC3C-58C8-4D7F-A82F-B5792C8B4E91}"/>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86D595FB-2BB9-4B9D-8782-AE6DFC4EF4CE}"/>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013636EF-BFBF-4E2C-BA31-F456104F8797}"/>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9" name="Freeform 5">
                <a:extLst>
                  <a:ext uri="{FF2B5EF4-FFF2-40B4-BE49-F238E27FC236}">
                    <a16:creationId xmlns:a16="http://schemas.microsoft.com/office/drawing/2014/main" id="{50D36A94-9A9F-4707-999F-B59423E64B7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10" name="Freeform 6">
                <a:extLst>
                  <a:ext uri="{FF2B5EF4-FFF2-40B4-BE49-F238E27FC236}">
                    <a16:creationId xmlns:a16="http://schemas.microsoft.com/office/drawing/2014/main" id="{B1EEDEC5-310C-42C6-BD06-468BC32353C2}"/>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11" name="Freeform 7">
                <a:extLst>
                  <a:ext uri="{FF2B5EF4-FFF2-40B4-BE49-F238E27FC236}">
                    <a16:creationId xmlns:a16="http://schemas.microsoft.com/office/drawing/2014/main" id="{54563C39-84E6-48E6-A27D-EF95304F8EB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08830A64-153B-4678-9090-6C8365818369}"/>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grpSp>
        <p:sp>
          <p:nvSpPr>
            <p:cNvPr id="6" name="Freeform 9">
              <a:extLst>
                <a:ext uri="{FF2B5EF4-FFF2-40B4-BE49-F238E27FC236}">
                  <a16:creationId xmlns:a16="http://schemas.microsoft.com/office/drawing/2014/main" id="{4C94A2ED-9E67-478D-A1F2-9334501B85D2}"/>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7" name="Freeform 10">
              <a:extLst>
                <a:ext uri="{FF2B5EF4-FFF2-40B4-BE49-F238E27FC236}">
                  <a16:creationId xmlns:a16="http://schemas.microsoft.com/office/drawing/2014/main" id="{515F483F-CD30-4EBF-A866-BEDFA4F8C4CB}"/>
                </a:ext>
              </a:extLst>
            </p:cNvPr>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89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379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a:extLst>
              <a:ext uri="{FF2B5EF4-FFF2-40B4-BE49-F238E27FC236}">
                <a16:creationId xmlns:a16="http://schemas.microsoft.com/office/drawing/2014/main" id="{F3144CE2-6449-4D48-9DB3-33AC83A2FB36}"/>
              </a:ext>
            </a:extLst>
          </p:cNvPr>
          <p:cNvSpPr>
            <a:spLocks noGrp="1" noChangeArrowheads="1"/>
          </p:cNvSpPr>
          <p:nvPr>
            <p:ph type="dt" sz="quarter" idx="10"/>
          </p:nvPr>
        </p:nvSpPr>
        <p:spPr>
          <a:xfrm>
            <a:off x="457200" y="6248400"/>
            <a:ext cx="2133600" cy="476250"/>
          </a:xfrm>
        </p:spPr>
        <p:txBody>
          <a:bodyPr/>
          <a:lstStyle>
            <a:lvl1pPr>
              <a:defRPr b="1"/>
            </a:lvl1pPr>
          </a:lstStyle>
          <a:p>
            <a:pPr>
              <a:defRPr/>
            </a:pPr>
            <a:endParaRPr lang="en-US"/>
          </a:p>
        </p:txBody>
      </p:sp>
      <p:sp>
        <p:nvSpPr>
          <p:cNvPr id="14" name="Rectangle 14">
            <a:extLst>
              <a:ext uri="{FF2B5EF4-FFF2-40B4-BE49-F238E27FC236}">
                <a16:creationId xmlns:a16="http://schemas.microsoft.com/office/drawing/2014/main" id="{2389263A-F570-40CF-9C79-6D0D0974ADB9}"/>
              </a:ext>
            </a:extLst>
          </p:cNvPr>
          <p:cNvSpPr>
            <a:spLocks noGrp="1" noChangeArrowheads="1"/>
          </p:cNvSpPr>
          <p:nvPr>
            <p:ph type="ftr" sz="quarter" idx="11"/>
          </p:nvPr>
        </p:nvSpPr>
        <p:spPr>
          <a:xfrm>
            <a:off x="3124200" y="6251575"/>
            <a:ext cx="2895600" cy="476250"/>
          </a:xfrm>
        </p:spPr>
        <p:txBody>
          <a:bodyPr/>
          <a:lstStyle>
            <a:lvl1pPr>
              <a:defRPr b="1"/>
            </a:lvl1pPr>
          </a:lstStyle>
          <a:p>
            <a:pPr>
              <a:defRPr/>
            </a:pPr>
            <a:endParaRPr lang="en-US"/>
          </a:p>
        </p:txBody>
      </p:sp>
      <p:sp>
        <p:nvSpPr>
          <p:cNvPr id="15" name="Rectangle 15">
            <a:extLst>
              <a:ext uri="{FF2B5EF4-FFF2-40B4-BE49-F238E27FC236}">
                <a16:creationId xmlns:a16="http://schemas.microsoft.com/office/drawing/2014/main" id="{33056601-BE5D-4107-ADCC-69D10C765FE6}"/>
              </a:ext>
            </a:extLst>
          </p:cNvPr>
          <p:cNvSpPr>
            <a:spLocks noGrp="1" noChangeArrowheads="1"/>
          </p:cNvSpPr>
          <p:nvPr>
            <p:ph type="sldNum" sz="quarter" idx="12"/>
          </p:nvPr>
        </p:nvSpPr>
        <p:spPr>
          <a:xfrm>
            <a:off x="6553200" y="6254750"/>
            <a:ext cx="2133600" cy="476250"/>
          </a:xfrm>
        </p:spPr>
        <p:txBody>
          <a:bodyPr/>
          <a:lstStyle>
            <a:lvl1pPr>
              <a:defRPr b="1" smtClean="0"/>
            </a:lvl1pPr>
          </a:lstStyle>
          <a:p>
            <a:pPr>
              <a:defRPr/>
            </a:pPr>
            <a:fld id="{9FC8FA95-DFC3-45F7-AA66-62ADD794FD50}" type="slidenum">
              <a:rPr lang="en-US" altLang="en-US"/>
              <a:pPr>
                <a:defRPr/>
              </a:pPr>
              <a:t>‹#›</a:t>
            </a:fld>
            <a:endParaRPr lang="en-US" altLang="en-US"/>
          </a:p>
        </p:txBody>
      </p:sp>
    </p:spTree>
    <p:extLst>
      <p:ext uri="{BB962C8B-B14F-4D97-AF65-F5344CB8AC3E}">
        <p14:creationId xmlns:p14="http://schemas.microsoft.com/office/powerpoint/2010/main" val="3236656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E7EA0-DFEB-479D-9DF4-A74F13D1ADA8}"/>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26CBCAB8-964D-4D01-A3B6-33F298485525}"/>
              </a:ext>
            </a:extLst>
          </p:cNvPr>
          <p:cNvSpPr>
            <a:spLocks noGrp="1"/>
          </p:cNvSpPr>
          <p:nvPr>
            <p:ph type="sldNum" sz="quarter" idx="11"/>
          </p:nvPr>
        </p:nvSpPr>
        <p:spPr/>
        <p:txBody>
          <a:bodyPr/>
          <a:lstStyle>
            <a:lvl1pPr>
              <a:defRPr b="1" smtClean="0"/>
            </a:lvl1pPr>
          </a:lstStyle>
          <a:p>
            <a:pPr>
              <a:defRPr/>
            </a:pPr>
            <a:fld id="{6053BD65-D3CB-4190-ADDC-4FF229921AEF}"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346254DB-73A5-40B3-BA7E-73EB3CEBCA30}"/>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645882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4B0A38E3-0617-4895-8327-D8F333E3450A}"/>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CE313897-15F4-4B0A-B816-05CBD320FDB5}"/>
              </a:ext>
            </a:extLst>
          </p:cNvPr>
          <p:cNvSpPr>
            <a:spLocks noGrp="1"/>
          </p:cNvSpPr>
          <p:nvPr>
            <p:ph type="sldNum" sz="quarter" idx="11"/>
          </p:nvPr>
        </p:nvSpPr>
        <p:spPr/>
        <p:txBody>
          <a:bodyPr/>
          <a:lstStyle>
            <a:lvl1pPr>
              <a:defRPr b="1" smtClean="0"/>
            </a:lvl1pPr>
          </a:lstStyle>
          <a:p>
            <a:pPr>
              <a:defRPr/>
            </a:pPr>
            <a:fld id="{B9D060F3-3015-4FD9-98C8-860FFD7BB816}"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3071CEEF-9768-4DC1-AE9B-7AB81D67F5EB}"/>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431238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C71FEB-0757-4A15-B566-36B7F1A7E2CF}"/>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27A55E2D-9263-44ED-A255-6ED2C8871919}"/>
              </a:ext>
            </a:extLst>
          </p:cNvPr>
          <p:cNvSpPr>
            <a:spLocks noGrp="1"/>
          </p:cNvSpPr>
          <p:nvPr>
            <p:ph type="sldNum" sz="quarter" idx="11"/>
          </p:nvPr>
        </p:nvSpPr>
        <p:spPr/>
        <p:txBody>
          <a:bodyPr/>
          <a:lstStyle>
            <a:lvl1pPr>
              <a:defRPr b="1" smtClean="0"/>
            </a:lvl1pPr>
          </a:lstStyle>
          <a:p>
            <a:pPr>
              <a:defRPr/>
            </a:pPr>
            <a:fld id="{C450D293-FFC3-4948-B911-E020AACEFD72}"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8E61AE03-21C0-420F-A553-9D8C4BC0A6D8}"/>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822744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505790-CAE1-40A6-85D0-2DF05964F2D4}"/>
              </a:ext>
            </a:extLst>
          </p:cNvPr>
          <p:cNvSpPr>
            <a:spLocks noGrp="1"/>
          </p:cNvSpPr>
          <p:nvPr>
            <p:ph type="dt" sz="half" idx="10"/>
          </p:nvPr>
        </p:nvSpPr>
        <p:spPr/>
        <p:txBody>
          <a:bodyPr/>
          <a:lstStyle>
            <a:lvl1pPr>
              <a:defRPr b="1"/>
            </a:lvl1pPr>
          </a:lstStyle>
          <a:p>
            <a:pPr>
              <a:defRPr/>
            </a:pPr>
            <a:endParaRPr lang="en-US"/>
          </a:p>
        </p:txBody>
      </p:sp>
      <p:sp>
        <p:nvSpPr>
          <p:cNvPr id="8" name="Slide Number Placeholder 7">
            <a:extLst>
              <a:ext uri="{FF2B5EF4-FFF2-40B4-BE49-F238E27FC236}">
                <a16:creationId xmlns:a16="http://schemas.microsoft.com/office/drawing/2014/main" id="{03A14E37-4A9A-460B-ABA3-7C87C5830F8B}"/>
              </a:ext>
            </a:extLst>
          </p:cNvPr>
          <p:cNvSpPr>
            <a:spLocks noGrp="1"/>
          </p:cNvSpPr>
          <p:nvPr>
            <p:ph type="sldNum" sz="quarter" idx="11"/>
          </p:nvPr>
        </p:nvSpPr>
        <p:spPr/>
        <p:txBody>
          <a:bodyPr/>
          <a:lstStyle>
            <a:lvl1pPr>
              <a:defRPr b="1" smtClean="0"/>
            </a:lvl1pPr>
          </a:lstStyle>
          <a:p>
            <a:pPr>
              <a:defRPr/>
            </a:pPr>
            <a:fld id="{64ED62D8-CF0D-4DD1-84B0-DD3C01190B56}" type="slidenum">
              <a:rPr lang="en-US" altLang="en-US"/>
              <a:pPr>
                <a:defRPr/>
              </a:pPr>
              <a:t>‹#›</a:t>
            </a:fld>
            <a:endParaRPr lang="en-US" altLang="en-US"/>
          </a:p>
        </p:txBody>
      </p:sp>
      <p:sp>
        <p:nvSpPr>
          <p:cNvPr id="9" name="Footer Placeholder 8">
            <a:extLst>
              <a:ext uri="{FF2B5EF4-FFF2-40B4-BE49-F238E27FC236}">
                <a16:creationId xmlns:a16="http://schemas.microsoft.com/office/drawing/2014/main" id="{943D8921-A63A-4D3C-B0AC-FDE243DA299F}"/>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155058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221BE0-6CDA-402F-BEC0-7AE47EB2B18B}"/>
              </a:ext>
            </a:extLst>
          </p:cNvPr>
          <p:cNvSpPr>
            <a:spLocks noGrp="1"/>
          </p:cNvSpPr>
          <p:nvPr>
            <p:ph type="dt" sz="half" idx="10"/>
          </p:nvPr>
        </p:nvSpPr>
        <p:spPr/>
        <p:txBody>
          <a:bodyPr/>
          <a:lstStyle>
            <a:lvl1pPr>
              <a:defRPr b="1"/>
            </a:lvl1pPr>
          </a:lstStyle>
          <a:p>
            <a:pPr>
              <a:defRPr/>
            </a:pPr>
            <a:endParaRPr lang="en-US"/>
          </a:p>
        </p:txBody>
      </p:sp>
      <p:sp>
        <p:nvSpPr>
          <p:cNvPr id="4" name="Slide Number Placeholder 3">
            <a:extLst>
              <a:ext uri="{FF2B5EF4-FFF2-40B4-BE49-F238E27FC236}">
                <a16:creationId xmlns:a16="http://schemas.microsoft.com/office/drawing/2014/main" id="{4EEC229B-FD98-49B0-A3BE-87F296A51E43}"/>
              </a:ext>
            </a:extLst>
          </p:cNvPr>
          <p:cNvSpPr>
            <a:spLocks noGrp="1"/>
          </p:cNvSpPr>
          <p:nvPr>
            <p:ph type="sldNum" sz="quarter" idx="11"/>
          </p:nvPr>
        </p:nvSpPr>
        <p:spPr/>
        <p:txBody>
          <a:bodyPr/>
          <a:lstStyle>
            <a:lvl1pPr>
              <a:defRPr b="1" smtClean="0"/>
            </a:lvl1pPr>
          </a:lstStyle>
          <a:p>
            <a:pPr>
              <a:defRPr/>
            </a:pPr>
            <a:fld id="{199A4CDC-20A9-4A24-8B0C-FEEB06CDD81E}"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290B3DB9-D8A2-4D1C-ACB1-0699088CB1B5}"/>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930929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C6E4F7-F7BA-4CDE-95B2-1FA2DBE0A742}"/>
              </a:ext>
            </a:extLst>
          </p:cNvPr>
          <p:cNvSpPr>
            <a:spLocks noGrp="1"/>
          </p:cNvSpPr>
          <p:nvPr>
            <p:ph type="dt" sz="half" idx="10"/>
          </p:nvPr>
        </p:nvSpPr>
        <p:spPr/>
        <p:txBody>
          <a:bodyPr/>
          <a:lstStyle>
            <a:lvl1pPr>
              <a:defRPr b="1"/>
            </a:lvl1pPr>
          </a:lstStyle>
          <a:p>
            <a:pPr>
              <a:defRPr/>
            </a:pPr>
            <a:endParaRPr lang="en-US"/>
          </a:p>
        </p:txBody>
      </p:sp>
      <p:sp>
        <p:nvSpPr>
          <p:cNvPr id="3" name="Slide Number Placeholder 2">
            <a:extLst>
              <a:ext uri="{FF2B5EF4-FFF2-40B4-BE49-F238E27FC236}">
                <a16:creationId xmlns:a16="http://schemas.microsoft.com/office/drawing/2014/main" id="{FE5B3177-0B93-4280-B0DB-10AF89F99D13}"/>
              </a:ext>
            </a:extLst>
          </p:cNvPr>
          <p:cNvSpPr>
            <a:spLocks noGrp="1"/>
          </p:cNvSpPr>
          <p:nvPr>
            <p:ph type="sldNum" sz="quarter" idx="11"/>
          </p:nvPr>
        </p:nvSpPr>
        <p:spPr/>
        <p:txBody>
          <a:bodyPr/>
          <a:lstStyle>
            <a:lvl1pPr>
              <a:defRPr b="1" smtClean="0"/>
            </a:lvl1pPr>
          </a:lstStyle>
          <a:p>
            <a:pPr>
              <a:defRPr/>
            </a:pPr>
            <a:fld id="{BA92B0B5-C767-4BD4-992F-9834FF7FCA26}"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F7FB64C5-F3DE-45A2-A66F-BE928D9DE43B}"/>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64482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ACFFCC-76BB-4991-98BD-428DC1DE354B}" type="slidenum">
              <a:rPr lang="en-US"/>
              <a:pPr>
                <a:defRPr/>
              </a:pPr>
              <a:t>‹#›</a:t>
            </a:fld>
            <a:endParaRPr lang="en-US"/>
          </a:p>
        </p:txBody>
      </p:sp>
    </p:spTree>
    <p:extLst>
      <p:ext uri="{BB962C8B-B14F-4D97-AF65-F5344CB8AC3E}">
        <p14:creationId xmlns:p14="http://schemas.microsoft.com/office/powerpoint/2010/main" val="2168820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F87F88F-B5DA-49CF-9FD1-DA35A798680F}"/>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2CE4B735-2037-4AB8-A60A-BEB4C55A913D}"/>
              </a:ext>
            </a:extLst>
          </p:cNvPr>
          <p:cNvSpPr>
            <a:spLocks noGrp="1"/>
          </p:cNvSpPr>
          <p:nvPr>
            <p:ph type="sldNum" sz="quarter" idx="11"/>
          </p:nvPr>
        </p:nvSpPr>
        <p:spPr/>
        <p:txBody>
          <a:bodyPr/>
          <a:lstStyle>
            <a:lvl1pPr>
              <a:defRPr b="1" smtClean="0"/>
            </a:lvl1pPr>
          </a:lstStyle>
          <a:p>
            <a:pPr>
              <a:defRPr/>
            </a:pPr>
            <a:fld id="{08A76C19-1DB4-4680-A37E-F2C83E04740B}"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DE0EA5B3-86BD-46B4-96FF-54A6A0D9929D}"/>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439053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318D164-B908-419E-83DA-EB5084A772D1}"/>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21DB23BD-DC72-4E68-AF94-CA91FEDC5553}"/>
              </a:ext>
            </a:extLst>
          </p:cNvPr>
          <p:cNvSpPr>
            <a:spLocks noGrp="1"/>
          </p:cNvSpPr>
          <p:nvPr>
            <p:ph type="sldNum" sz="quarter" idx="11"/>
          </p:nvPr>
        </p:nvSpPr>
        <p:spPr/>
        <p:txBody>
          <a:bodyPr/>
          <a:lstStyle>
            <a:lvl1pPr>
              <a:defRPr b="1" smtClean="0"/>
            </a:lvl1pPr>
          </a:lstStyle>
          <a:p>
            <a:pPr>
              <a:defRPr/>
            </a:pPr>
            <a:fld id="{D76C0F1C-249D-4F62-9E30-AD4F1371ECF0}"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3BFE339C-77EE-4A40-A4E5-3D03B316FF36}"/>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619237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6A10B-BF01-4636-B526-D0E5A31E5489}"/>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F3321F86-DC84-4CB1-B319-FA157D3ABB42}"/>
              </a:ext>
            </a:extLst>
          </p:cNvPr>
          <p:cNvSpPr>
            <a:spLocks noGrp="1"/>
          </p:cNvSpPr>
          <p:nvPr>
            <p:ph type="sldNum" sz="quarter" idx="11"/>
          </p:nvPr>
        </p:nvSpPr>
        <p:spPr/>
        <p:txBody>
          <a:bodyPr/>
          <a:lstStyle>
            <a:lvl1pPr>
              <a:defRPr b="1" smtClean="0"/>
            </a:lvl1pPr>
          </a:lstStyle>
          <a:p>
            <a:pPr>
              <a:defRPr/>
            </a:pPr>
            <a:fld id="{95DF0DC9-5358-4EA2-AF50-5AC1BE7D9BB5}"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6E283001-DCD9-4E2A-89B3-B5FEFD78EC19}"/>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855112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8FFF4-1173-483C-A863-A91D94799627}"/>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B9B0BDCF-1B89-4C63-9FC2-A4C4FB955091}"/>
              </a:ext>
            </a:extLst>
          </p:cNvPr>
          <p:cNvSpPr>
            <a:spLocks noGrp="1"/>
          </p:cNvSpPr>
          <p:nvPr>
            <p:ph type="sldNum" sz="quarter" idx="11"/>
          </p:nvPr>
        </p:nvSpPr>
        <p:spPr/>
        <p:txBody>
          <a:bodyPr/>
          <a:lstStyle>
            <a:lvl1pPr>
              <a:defRPr b="1" smtClean="0"/>
            </a:lvl1pPr>
          </a:lstStyle>
          <a:p>
            <a:pPr>
              <a:defRPr/>
            </a:pPr>
            <a:fld id="{D41175AE-1DF5-400D-BCF5-A29C57CD3F05}"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A33E99A7-CF80-4741-8471-D7D2DF5F0BC1}"/>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825513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5EF1E5-7AFF-4A8D-A3B5-F914C868C65A}"/>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A9D27BC6-E8ED-4724-ADDA-B7D54F12E2F3}"/>
              </a:ext>
            </a:extLst>
          </p:cNvPr>
          <p:cNvSpPr>
            <a:spLocks noGrp="1"/>
          </p:cNvSpPr>
          <p:nvPr>
            <p:ph type="sldNum" sz="quarter" idx="11"/>
          </p:nvPr>
        </p:nvSpPr>
        <p:spPr/>
        <p:txBody>
          <a:bodyPr/>
          <a:lstStyle>
            <a:lvl1pPr>
              <a:defRPr b="1" smtClean="0"/>
            </a:lvl1pPr>
          </a:lstStyle>
          <a:p>
            <a:pPr>
              <a:defRPr/>
            </a:pPr>
            <a:fld id="{50CD9E6B-1536-4003-ADD2-E1D79F12FF96}"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33871D0C-5F03-411B-A274-27E41504CC1A}"/>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910572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A620471-B782-4940-BD60-CEACCD97C9C2}"/>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6DE1F9C8-1403-42C4-AF84-CBBE96BB1F03}"/>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B086B8E1-E346-477D-964F-88CBC04BE808}"/>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9" name="Freeform 5">
                <a:extLst>
                  <a:ext uri="{FF2B5EF4-FFF2-40B4-BE49-F238E27FC236}">
                    <a16:creationId xmlns:a16="http://schemas.microsoft.com/office/drawing/2014/main" id="{00344F50-AC49-41CD-8B06-5D6654B7800F}"/>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10" name="Freeform 6">
                <a:extLst>
                  <a:ext uri="{FF2B5EF4-FFF2-40B4-BE49-F238E27FC236}">
                    <a16:creationId xmlns:a16="http://schemas.microsoft.com/office/drawing/2014/main" id="{3DF2D6CD-9459-4731-AD04-4AA1AA32869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11" name="Freeform 7">
                <a:extLst>
                  <a:ext uri="{FF2B5EF4-FFF2-40B4-BE49-F238E27FC236}">
                    <a16:creationId xmlns:a16="http://schemas.microsoft.com/office/drawing/2014/main" id="{520C6201-B263-425E-B91E-8E8D36DC5A71}"/>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D38DE349-32BC-45F2-B022-C2D3C563BBD7}"/>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grpSp>
        <p:sp>
          <p:nvSpPr>
            <p:cNvPr id="6" name="Freeform 9">
              <a:extLst>
                <a:ext uri="{FF2B5EF4-FFF2-40B4-BE49-F238E27FC236}">
                  <a16:creationId xmlns:a16="http://schemas.microsoft.com/office/drawing/2014/main" id="{17BFEC92-AFD5-4C6A-AE2F-A58A6244AB6E}"/>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7" name="Freeform 10">
              <a:extLst>
                <a:ext uri="{FF2B5EF4-FFF2-40B4-BE49-F238E27FC236}">
                  <a16:creationId xmlns:a16="http://schemas.microsoft.com/office/drawing/2014/main" id="{AD3FA8B6-3016-458D-B318-4351011F48B3}"/>
                </a:ext>
              </a:extLst>
            </p:cNvPr>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89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379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a:extLst>
              <a:ext uri="{FF2B5EF4-FFF2-40B4-BE49-F238E27FC236}">
                <a16:creationId xmlns:a16="http://schemas.microsoft.com/office/drawing/2014/main" id="{E814B323-0FE1-4753-8BB1-C0039AFDBCE0}"/>
              </a:ext>
            </a:extLst>
          </p:cNvPr>
          <p:cNvSpPr>
            <a:spLocks noGrp="1" noChangeArrowheads="1"/>
          </p:cNvSpPr>
          <p:nvPr>
            <p:ph type="dt" sz="quarter" idx="10"/>
          </p:nvPr>
        </p:nvSpPr>
        <p:spPr>
          <a:xfrm>
            <a:off x="457200" y="6248400"/>
            <a:ext cx="2133600" cy="476250"/>
          </a:xfrm>
        </p:spPr>
        <p:txBody>
          <a:bodyPr/>
          <a:lstStyle>
            <a:lvl1pPr>
              <a:defRPr b="1"/>
            </a:lvl1pPr>
          </a:lstStyle>
          <a:p>
            <a:pPr>
              <a:defRPr/>
            </a:pPr>
            <a:endParaRPr lang="en-US"/>
          </a:p>
        </p:txBody>
      </p:sp>
      <p:sp>
        <p:nvSpPr>
          <p:cNvPr id="14" name="Rectangle 14">
            <a:extLst>
              <a:ext uri="{FF2B5EF4-FFF2-40B4-BE49-F238E27FC236}">
                <a16:creationId xmlns:a16="http://schemas.microsoft.com/office/drawing/2014/main" id="{E55CE6D8-3780-42C2-88FB-BF4977EF8023}"/>
              </a:ext>
            </a:extLst>
          </p:cNvPr>
          <p:cNvSpPr>
            <a:spLocks noGrp="1" noChangeArrowheads="1"/>
          </p:cNvSpPr>
          <p:nvPr>
            <p:ph type="ftr" sz="quarter" idx="11"/>
          </p:nvPr>
        </p:nvSpPr>
        <p:spPr>
          <a:xfrm>
            <a:off x="3124200" y="6251575"/>
            <a:ext cx="2895600" cy="476250"/>
          </a:xfrm>
        </p:spPr>
        <p:txBody>
          <a:bodyPr/>
          <a:lstStyle>
            <a:lvl1pPr>
              <a:defRPr b="1"/>
            </a:lvl1pPr>
          </a:lstStyle>
          <a:p>
            <a:pPr>
              <a:defRPr/>
            </a:pPr>
            <a:endParaRPr lang="en-US"/>
          </a:p>
        </p:txBody>
      </p:sp>
      <p:sp>
        <p:nvSpPr>
          <p:cNvPr id="15" name="Rectangle 15">
            <a:extLst>
              <a:ext uri="{FF2B5EF4-FFF2-40B4-BE49-F238E27FC236}">
                <a16:creationId xmlns:a16="http://schemas.microsoft.com/office/drawing/2014/main" id="{034813A7-1155-48AE-8AAA-AB5A99717AE4}"/>
              </a:ext>
            </a:extLst>
          </p:cNvPr>
          <p:cNvSpPr>
            <a:spLocks noGrp="1" noChangeArrowheads="1"/>
          </p:cNvSpPr>
          <p:nvPr>
            <p:ph type="sldNum" sz="quarter" idx="12"/>
          </p:nvPr>
        </p:nvSpPr>
        <p:spPr>
          <a:xfrm>
            <a:off x="6553200" y="6254750"/>
            <a:ext cx="2133600" cy="476250"/>
          </a:xfrm>
        </p:spPr>
        <p:txBody>
          <a:bodyPr/>
          <a:lstStyle>
            <a:lvl1pPr>
              <a:defRPr b="1" smtClean="0"/>
            </a:lvl1pPr>
          </a:lstStyle>
          <a:p>
            <a:pPr>
              <a:defRPr/>
            </a:pPr>
            <a:fld id="{E712F86A-30F9-48E6-AD83-93B04D55F76B}" type="slidenum">
              <a:rPr lang="en-US" altLang="en-US"/>
              <a:pPr>
                <a:defRPr/>
              </a:pPr>
              <a:t>‹#›</a:t>
            </a:fld>
            <a:endParaRPr lang="en-US" altLang="en-US"/>
          </a:p>
        </p:txBody>
      </p:sp>
    </p:spTree>
    <p:extLst>
      <p:ext uri="{BB962C8B-B14F-4D97-AF65-F5344CB8AC3E}">
        <p14:creationId xmlns:p14="http://schemas.microsoft.com/office/powerpoint/2010/main" val="92724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142AB-6422-4D38-8349-41627D258DFE}"/>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49FDBFA6-FBEA-4E35-9356-037A99D1783B}"/>
              </a:ext>
            </a:extLst>
          </p:cNvPr>
          <p:cNvSpPr>
            <a:spLocks noGrp="1"/>
          </p:cNvSpPr>
          <p:nvPr>
            <p:ph type="sldNum" sz="quarter" idx="11"/>
          </p:nvPr>
        </p:nvSpPr>
        <p:spPr/>
        <p:txBody>
          <a:bodyPr/>
          <a:lstStyle>
            <a:lvl1pPr>
              <a:defRPr b="1" smtClean="0"/>
            </a:lvl1pPr>
          </a:lstStyle>
          <a:p>
            <a:pPr>
              <a:defRPr/>
            </a:pPr>
            <a:fld id="{EA916319-9178-4955-A1EE-D78A72AAA108}"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24E6DC54-2367-411B-B515-312FB6687FAD}"/>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549514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B866F008-4751-4DEF-82DD-94EE6891685C}"/>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2119ABB7-B2DB-496C-9046-CFB925D1C033}"/>
              </a:ext>
            </a:extLst>
          </p:cNvPr>
          <p:cNvSpPr>
            <a:spLocks noGrp="1"/>
          </p:cNvSpPr>
          <p:nvPr>
            <p:ph type="sldNum" sz="quarter" idx="11"/>
          </p:nvPr>
        </p:nvSpPr>
        <p:spPr/>
        <p:txBody>
          <a:bodyPr/>
          <a:lstStyle>
            <a:lvl1pPr>
              <a:defRPr b="1" smtClean="0"/>
            </a:lvl1pPr>
          </a:lstStyle>
          <a:p>
            <a:pPr>
              <a:defRPr/>
            </a:pPr>
            <a:fld id="{90573679-4496-4234-8119-09EE402BEE31}"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8F2C9CA9-5089-4027-9C37-5A58D8BE7B52}"/>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66075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6A4E0F-7640-479B-83C2-7E636B24ECE2}"/>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AD9D7458-5AF6-40B6-8D25-83FCBC7C2EB0}"/>
              </a:ext>
            </a:extLst>
          </p:cNvPr>
          <p:cNvSpPr>
            <a:spLocks noGrp="1"/>
          </p:cNvSpPr>
          <p:nvPr>
            <p:ph type="sldNum" sz="quarter" idx="11"/>
          </p:nvPr>
        </p:nvSpPr>
        <p:spPr/>
        <p:txBody>
          <a:bodyPr/>
          <a:lstStyle>
            <a:lvl1pPr>
              <a:defRPr b="1" smtClean="0"/>
            </a:lvl1pPr>
          </a:lstStyle>
          <a:p>
            <a:pPr>
              <a:defRPr/>
            </a:pPr>
            <a:fld id="{AB58ADFD-3387-41EA-8BC8-81537731BE2A}"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7A5608A4-0EF0-4652-BEB2-2DF2D8F61C4E}"/>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863667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9CCECC-7C0F-460B-915D-F63A27D3B1E3}"/>
              </a:ext>
            </a:extLst>
          </p:cNvPr>
          <p:cNvSpPr>
            <a:spLocks noGrp="1"/>
          </p:cNvSpPr>
          <p:nvPr>
            <p:ph type="dt" sz="half" idx="10"/>
          </p:nvPr>
        </p:nvSpPr>
        <p:spPr/>
        <p:txBody>
          <a:bodyPr/>
          <a:lstStyle>
            <a:lvl1pPr>
              <a:defRPr b="1"/>
            </a:lvl1pPr>
          </a:lstStyle>
          <a:p>
            <a:pPr>
              <a:defRPr/>
            </a:pPr>
            <a:endParaRPr lang="en-US"/>
          </a:p>
        </p:txBody>
      </p:sp>
      <p:sp>
        <p:nvSpPr>
          <p:cNvPr id="8" name="Slide Number Placeholder 7">
            <a:extLst>
              <a:ext uri="{FF2B5EF4-FFF2-40B4-BE49-F238E27FC236}">
                <a16:creationId xmlns:a16="http://schemas.microsoft.com/office/drawing/2014/main" id="{3506E8E7-B076-4D4E-9505-516A88FFF08E}"/>
              </a:ext>
            </a:extLst>
          </p:cNvPr>
          <p:cNvSpPr>
            <a:spLocks noGrp="1"/>
          </p:cNvSpPr>
          <p:nvPr>
            <p:ph type="sldNum" sz="quarter" idx="11"/>
          </p:nvPr>
        </p:nvSpPr>
        <p:spPr/>
        <p:txBody>
          <a:bodyPr/>
          <a:lstStyle>
            <a:lvl1pPr>
              <a:defRPr b="1" smtClean="0"/>
            </a:lvl1pPr>
          </a:lstStyle>
          <a:p>
            <a:pPr>
              <a:defRPr/>
            </a:pPr>
            <a:fld id="{02E039A0-1BCC-4EE4-B7C8-BC5475CA0A79}" type="slidenum">
              <a:rPr lang="en-US" altLang="en-US"/>
              <a:pPr>
                <a:defRPr/>
              </a:pPr>
              <a:t>‹#›</a:t>
            </a:fld>
            <a:endParaRPr lang="en-US" altLang="en-US"/>
          </a:p>
        </p:txBody>
      </p:sp>
      <p:sp>
        <p:nvSpPr>
          <p:cNvPr id="9" name="Footer Placeholder 8">
            <a:extLst>
              <a:ext uri="{FF2B5EF4-FFF2-40B4-BE49-F238E27FC236}">
                <a16:creationId xmlns:a16="http://schemas.microsoft.com/office/drawing/2014/main" id="{B8B2DD70-0E37-4408-AA5C-8C02959DAB0E}"/>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20562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AE24DB7-856B-49D9-A17D-4A6D293A7D55}" type="slidenum">
              <a:rPr lang="en-US"/>
              <a:pPr>
                <a:defRPr/>
              </a:pPr>
              <a:t>‹#›</a:t>
            </a:fld>
            <a:endParaRPr lang="en-US"/>
          </a:p>
        </p:txBody>
      </p:sp>
    </p:spTree>
    <p:extLst>
      <p:ext uri="{BB962C8B-B14F-4D97-AF65-F5344CB8AC3E}">
        <p14:creationId xmlns:p14="http://schemas.microsoft.com/office/powerpoint/2010/main" val="2978318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81840-82CF-4324-8C5D-1A41FBD81FCF}"/>
              </a:ext>
            </a:extLst>
          </p:cNvPr>
          <p:cNvSpPr>
            <a:spLocks noGrp="1"/>
          </p:cNvSpPr>
          <p:nvPr>
            <p:ph type="dt" sz="half" idx="10"/>
          </p:nvPr>
        </p:nvSpPr>
        <p:spPr/>
        <p:txBody>
          <a:bodyPr/>
          <a:lstStyle>
            <a:lvl1pPr>
              <a:defRPr b="1"/>
            </a:lvl1pPr>
          </a:lstStyle>
          <a:p>
            <a:pPr>
              <a:defRPr/>
            </a:pPr>
            <a:endParaRPr lang="en-US"/>
          </a:p>
        </p:txBody>
      </p:sp>
      <p:sp>
        <p:nvSpPr>
          <p:cNvPr id="4" name="Slide Number Placeholder 3">
            <a:extLst>
              <a:ext uri="{FF2B5EF4-FFF2-40B4-BE49-F238E27FC236}">
                <a16:creationId xmlns:a16="http://schemas.microsoft.com/office/drawing/2014/main" id="{E784D2ED-E865-4596-86AF-4BD837B01E45}"/>
              </a:ext>
            </a:extLst>
          </p:cNvPr>
          <p:cNvSpPr>
            <a:spLocks noGrp="1"/>
          </p:cNvSpPr>
          <p:nvPr>
            <p:ph type="sldNum" sz="quarter" idx="11"/>
          </p:nvPr>
        </p:nvSpPr>
        <p:spPr/>
        <p:txBody>
          <a:bodyPr/>
          <a:lstStyle>
            <a:lvl1pPr>
              <a:defRPr b="1" smtClean="0"/>
            </a:lvl1pPr>
          </a:lstStyle>
          <a:p>
            <a:pPr>
              <a:defRPr/>
            </a:pPr>
            <a:fld id="{88CDA23F-522C-48A8-96FB-E1AEA7A52C82}"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B7D6FC86-ABC2-4780-8F71-B8874D0F80D7}"/>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283035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8ED4D0-DC8C-4F6A-B01C-573B9585B6AF}"/>
              </a:ext>
            </a:extLst>
          </p:cNvPr>
          <p:cNvSpPr>
            <a:spLocks noGrp="1"/>
          </p:cNvSpPr>
          <p:nvPr>
            <p:ph type="dt" sz="half" idx="10"/>
          </p:nvPr>
        </p:nvSpPr>
        <p:spPr/>
        <p:txBody>
          <a:bodyPr/>
          <a:lstStyle>
            <a:lvl1pPr>
              <a:defRPr b="1"/>
            </a:lvl1pPr>
          </a:lstStyle>
          <a:p>
            <a:pPr>
              <a:defRPr/>
            </a:pPr>
            <a:endParaRPr lang="en-US"/>
          </a:p>
        </p:txBody>
      </p:sp>
      <p:sp>
        <p:nvSpPr>
          <p:cNvPr id="3" name="Slide Number Placeholder 2">
            <a:extLst>
              <a:ext uri="{FF2B5EF4-FFF2-40B4-BE49-F238E27FC236}">
                <a16:creationId xmlns:a16="http://schemas.microsoft.com/office/drawing/2014/main" id="{78D7EDA5-92FC-4D37-9DDA-D247DC6EE722}"/>
              </a:ext>
            </a:extLst>
          </p:cNvPr>
          <p:cNvSpPr>
            <a:spLocks noGrp="1"/>
          </p:cNvSpPr>
          <p:nvPr>
            <p:ph type="sldNum" sz="quarter" idx="11"/>
          </p:nvPr>
        </p:nvSpPr>
        <p:spPr/>
        <p:txBody>
          <a:bodyPr/>
          <a:lstStyle>
            <a:lvl1pPr>
              <a:defRPr b="1" smtClean="0"/>
            </a:lvl1pPr>
          </a:lstStyle>
          <a:p>
            <a:pPr>
              <a:defRPr/>
            </a:pPr>
            <a:fld id="{477F9007-3953-4C7E-A150-159C0DCC2756}"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2336DA9B-9A6E-40B5-9ABE-7B06CD200D73}"/>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666680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F7B16EB-8D7F-49AE-8533-9948F8F1BC45}"/>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7A6E0E41-51AF-4598-9368-540313A861C8}"/>
              </a:ext>
            </a:extLst>
          </p:cNvPr>
          <p:cNvSpPr>
            <a:spLocks noGrp="1"/>
          </p:cNvSpPr>
          <p:nvPr>
            <p:ph type="sldNum" sz="quarter" idx="11"/>
          </p:nvPr>
        </p:nvSpPr>
        <p:spPr/>
        <p:txBody>
          <a:bodyPr/>
          <a:lstStyle>
            <a:lvl1pPr>
              <a:defRPr b="1" smtClean="0"/>
            </a:lvl1pPr>
          </a:lstStyle>
          <a:p>
            <a:pPr>
              <a:defRPr/>
            </a:pPr>
            <a:fld id="{9F102D8F-23C8-4014-B661-F3FB1D57253C}"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5EB2BBE7-3078-4906-8300-BB23D2EF1D63}"/>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269120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3DA85E4-5D93-4E38-85A7-8E43D119D301}"/>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DD288CEB-9E7A-49D0-AF1F-94090145AFFC}"/>
              </a:ext>
            </a:extLst>
          </p:cNvPr>
          <p:cNvSpPr>
            <a:spLocks noGrp="1"/>
          </p:cNvSpPr>
          <p:nvPr>
            <p:ph type="sldNum" sz="quarter" idx="11"/>
          </p:nvPr>
        </p:nvSpPr>
        <p:spPr/>
        <p:txBody>
          <a:bodyPr/>
          <a:lstStyle>
            <a:lvl1pPr>
              <a:defRPr b="1" smtClean="0"/>
            </a:lvl1pPr>
          </a:lstStyle>
          <a:p>
            <a:pPr>
              <a:defRPr/>
            </a:pPr>
            <a:fld id="{07F6979D-66A5-4305-B391-2318AEE8EF9F}"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7F0B4176-4892-48CC-9C41-CC96769655C0}"/>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626776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6C9C5-3776-4218-BF38-1D55D21A1327}"/>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10B2CE05-B475-41CD-B5E7-4222EF2B6E90}"/>
              </a:ext>
            </a:extLst>
          </p:cNvPr>
          <p:cNvSpPr>
            <a:spLocks noGrp="1"/>
          </p:cNvSpPr>
          <p:nvPr>
            <p:ph type="sldNum" sz="quarter" idx="11"/>
          </p:nvPr>
        </p:nvSpPr>
        <p:spPr/>
        <p:txBody>
          <a:bodyPr/>
          <a:lstStyle>
            <a:lvl1pPr>
              <a:defRPr b="1" smtClean="0"/>
            </a:lvl1pPr>
          </a:lstStyle>
          <a:p>
            <a:pPr>
              <a:defRPr/>
            </a:pPr>
            <a:fld id="{879517D3-743F-4B98-A4E5-C0DD60E74458}"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CDCAED8E-40D1-4A5D-8D7C-DAAB52A31BC5}"/>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78205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229DE-2F5B-4A1E-95A2-31A1D012C649}"/>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A5213F92-2FAD-4C82-BED5-366896A74BB4}"/>
              </a:ext>
            </a:extLst>
          </p:cNvPr>
          <p:cNvSpPr>
            <a:spLocks noGrp="1"/>
          </p:cNvSpPr>
          <p:nvPr>
            <p:ph type="sldNum" sz="quarter" idx="11"/>
          </p:nvPr>
        </p:nvSpPr>
        <p:spPr/>
        <p:txBody>
          <a:bodyPr/>
          <a:lstStyle>
            <a:lvl1pPr>
              <a:defRPr b="1" smtClean="0"/>
            </a:lvl1pPr>
          </a:lstStyle>
          <a:p>
            <a:pPr>
              <a:defRPr/>
            </a:pPr>
            <a:fld id="{14C36EE8-4F37-49E4-988D-08E241469114}"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C330E00C-59C9-4016-AF40-65F72452835E}"/>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493262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C057FD-C8B1-4F66-A6BE-44F1BF6C3790}"/>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AB678832-9599-4E37-81E1-5123363F4298}"/>
              </a:ext>
            </a:extLst>
          </p:cNvPr>
          <p:cNvSpPr>
            <a:spLocks noGrp="1"/>
          </p:cNvSpPr>
          <p:nvPr>
            <p:ph type="sldNum" sz="quarter" idx="11"/>
          </p:nvPr>
        </p:nvSpPr>
        <p:spPr/>
        <p:txBody>
          <a:bodyPr/>
          <a:lstStyle>
            <a:lvl1pPr>
              <a:defRPr b="1" smtClean="0"/>
            </a:lvl1pPr>
          </a:lstStyle>
          <a:p>
            <a:pPr>
              <a:defRPr/>
            </a:pPr>
            <a:fld id="{195B457B-BDEB-43E7-9082-AB8B3AB1BD34}"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352AC104-B40F-4D18-A52E-EE182FB4AEF8}"/>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347667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5B4B5F6-7BB1-4E81-8482-98A24B6406B3}"/>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334754B9-A22A-444F-A501-32D894A9250C}"/>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CADF4B5B-5A2A-47C5-A3F2-0020B64229E8}"/>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9" name="Freeform 5">
                <a:extLst>
                  <a:ext uri="{FF2B5EF4-FFF2-40B4-BE49-F238E27FC236}">
                    <a16:creationId xmlns:a16="http://schemas.microsoft.com/office/drawing/2014/main" id="{0DE85414-B8FC-43BB-992C-4A83D0B1F7AF}"/>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10" name="Freeform 6">
                <a:extLst>
                  <a:ext uri="{FF2B5EF4-FFF2-40B4-BE49-F238E27FC236}">
                    <a16:creationId xmlns:a16="http://schemas.microsoft.com/office/drawing/2014/main" id="{018E5B6C-75D4-45C5-8F8A-624B7DEB5506}"/>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11" name="Freeform 7">
                <a:extLst>
                  <a:ext uri="{FF2B5EF4-FFF2-40B4-BE49-F238E27FC236}">
                    <a16:creationId xmlns:a16="http://schemas.microsoft.com/office/drawing/2014/main" id="{FF3341F7-4AF5-4F9A-A231-DF51A56455C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A487C6E2-30B8-4414-B35B-417145203D19}"/>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grpSp>
        <p:sp>
          <p:nvSpPr>
            <p:cNvPr id="6" name="Freeform 9">
              <a:extLst>
                <a:ext uri="{FF2B5EF4-FFF2-40B4-BE49-F238E27FC236}">
                  <a16:creationId xmlns:a16="http://schemas.microsoft.com/office/drawing/2014/main" id="{CBD13D1D-B9C1-4A02-B7AF-1B0CDFF507FE}"/>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7" name="Freeform 10">
              <a:extLst>
                <a:ext uri="{FF2B5EF4-FFF2-40B4-BE49-F238E27FC236}">
                  <a16:creationId xmlns:a16="http://schemas.microsoft.com/office/drawing/2014/main" id="{070BCF3C-DA5A-4D82-86E7-3EC2B7B00408}"/>
                </a:ext>
              </a:extLst>
            </p:cNvPr>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89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379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a:extLst>
              <a:ext uri="{FF2B5EF4-FFF2-40B4-BE49-F238E27FC236}">
                <a16:creationId xmlns:a16="http://schemas.microsoft.com/office/drawing/2014/main" id="{D5D96AD5-9D80-43B5-A5C5-6B533E44501D}"/>
              </a:ext>
            </a:extLst>
          </p:cNvPr>
          <p:cNvSpPr>
            <a:spLocks noGrp="1" noChangeArrowheads="1"/>
          </p:cNvSpPr>
          <p:nvPr>
            <p:ph type="dt" sz="quarter" idx="10"/>
          </p:nvPr>
        </p:nvSpPr>
        <p:spPr>
          <a:xfrm>
            <a:off x="457200" y="6248400"/>
            <a:ext cx="2133600" cy="476250"/>
          </a:xfrm>
        </p:spPr>
        <p:txBody>
          <a:bodyPr/>
          <a:lstStyle>
            <a:lvl1pPr>
              <a:defRPr b="1"/>
            </a:lvl1pPr>
          </a:lstStyle>
          <a:p>
            <a:pPr>
              <a:defRPr/>
            </a:pPr>
            <a:endParaRPr lang="en-US"/>
          </a:p>
        </p:txBody>
      </p:sp>
      <p:sp>
        <p:nvSpPr>
          <p:cNvPr id="14" name="Rectangle 14">
            <a:extLst>
              <a:ext uri="{FF2B5EF4-FFF2-40B4-BE49-F238E27FC236}">
                <a16:creationId xmlns:a16="http://schemas.microsoft.com/office/drawing/2014/main" id="{856641DD-6BB4-4E6D-9B50-19FD46F52748}"/>
              </a:ext>
            </a:extLst>
          </p:cNvPr>
          <p:cNvSpPr>
            <a:spLocks noGrp="1" noChangeArrowheads="1"/>
          </p:cNvSpPr>
          <p:nvPr>
            <p:ph type="ftr" sz="quarter" idx="11"/>
          </p:nvPr>
        </p:nvSpPr>
        <p:spPr>
          <a:xfrm>
            <a:off x="3124200" y="6251575"/>
            <a:ext cx="2895600" cy="476250"/>
          </a:xfrm>
        </p:spPr>
        <p:txBody>
          <a:bodyPr/>
          <a:lstStyle>
            <a:lvl1pPr>
              <a:defRPr b="1"/>
            </a:lvl1pPr>
          </a:lstStyle>
          <a:p>
            <a:pPr>
              <a:defRPr/>
            </a:pPr>
            <a:endParaRPr lang="en-US"/>
          </a:p>
        </p:txBody>
      </p:sp>
      <p:sp>
        <p:nvSpPr>
          <p:cNvPr id="15" name="Rectangle 15">
            <a:extLst>
              <a:ext uri="{FF2B5EF4-FFF2-40B4-BE49-F238E27FC236}">
                <a16:creationId xmlns:a16="http://schemas.microsoft.com/office/drawing/2014/main" id="{ED2CDB68-235F-4A36-85DD-1B48FDB6FF29}"/>
              </a:ext>
            </a:extLst>
          </p:cNvPr>
          <p:cNvSpPr>
            <a:spLocks noGrp="1" noChangeArrowheads="1"/>
          </p:cNvSpPr>
          <p:nvPr>
            <p:ph type="sldNum" sz="quarter" idx="12"/>
          </p:nvPr>
        </p:nvSpPr>
        <p:spPr>
          <a:xfrm>
            <a:off x="6553200" y="6254750"/>
            <a:ext cx="2133600" cy="476250"/>
          </a:xfrm>
        </p:spPr>
        <p:txBody>
          <a:bodyPr/>
          <a:lstStyle>
            <a:lvl1pPr>
              <a:defRPr b="1" smtClean="0"/>
            </a:lvl1pPr>
          </a:lstStyle>
          <a:p>
            <a:pPr>
              <a:defRPr/>
            </a:pPr>
            <a:fld id="{D9116B77-DF50-4BA9-86A5-793F66B0C9DB}" type="slidenum">
              <a:rPr lang="en-US" altLang="en-US"/>
              <a:pPr>
                <a:defRPr/>
              </a:pPr>
              <a:t>‹#›</a:t>
            </a:fld>
            <a:endParaRPr lang="en-US" altLang="en-US"/>
          </a:p>
        </p:txBody>
      </p:sp>
    </p:spTree>
    <p:extLst>
      <p:ext uri="{BB962C8B-B14F-4D97-AF65-F5344CB8AC3E}">
        <p14:creationId xmlns:p14="http://schemas.microsoft.com/office/powerpoint/2010/main" val="752377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C0D9F-5C1C-4464-B09A-7E949AD7BEE6}"/>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B277D923-5D2B-4E77-9C1B-E10D0159B520}"/>
              </a:ext>
            </a:extLst>
          </p:cNvPr>
          <p:cNvSpPr>
            <a:spLocks noGrp="1"/>
          </p:cNvSpPr>
          <p:nvPr>
            <p:ph type="sldNum" sz="quarter" idx="11"/>
          </p:nvPr>
        </p:nvSpPr>
        <p:spPr/>
        <p:txBody>
          <a:bodyPr/>
          <a:lstStyle>
            <a:lvl1pPr>
              <a:defRPr b="1" smtClean="0"/>
            </a:lvl1pPr>
          </a:lstStyle>
          <a:p>
            <a:pPr>
              <a:defRPr/>
            </a:pPr>
            <a:fld id="{1A003E11-CDCF-425E-9551-D24FFFC3172C}"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F3005364-E821-4059-B64D-6C645678A005}"/>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8428952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3CCA2C99-3ED4-4A70-BD53-DC0CE55119F4}"/>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AAD951C8-2402-423F-A5E4-BC23F3D76A5F}"/>
              </a:ext>
            </a:extLst>
          </p:cNvPr>
          <p:cNvSpPr>
            <a:spLocks noGrp="1"/>
          </p:cNvSpPr>
          <p:nvPr>
            <p:ph type="sldNum" sz="quarter" idx="11"/>
          </p:nvPr>
        </p:nvSpPr>
        <p:spPr/>
        <p:txBody>
          <a:bodyPr/>
          <a:lstStyle>
            <a:lvl1pPr>
              <a:defRPr b="1" smtClean="0"/>
            </a:lvl1pPr>
          </a:lstStyle>
          <a:p>
            <a:pPr>
              <a:defRPr/>
            </a:pPr>
            <a:fld id="{7DFC46C5-25FF-4DBD-9DA6-9D7E8F1D5480}"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DC01BA06-2DF1-40EE-AD11-6A04A63F0DC7}"/>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99427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64CA507-E7CD-4C15-A753-DC8AEEB26BCA}" type="slidenum">
              <a:rPr lang="en-US"/>
              <a:pPr>
                <a:defRPr/>
              </a:pPr>
              <a:t>‹#›</a:t>
            </a:fld>
            <a:endParaRPr lang="en-US"/>
          </a:p>
        </p:txBody>
      </p:sp>
    </p:spTree>
    <p:extLst>
      <p:ext uri="{BB962C8B-B14F-4D97-AF65-F5344CB8AC3E}">
        <p14:creationId xmlns:p14="http://schemas.microsoft.com/office/powerpoint/2010/main" val="4052031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CF010A-073C-4585-8DD8-A90725BB0AA8}"/>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3EB3C8C6-3ABE-4724-BCA3-7D432BD0AB61}"/>
              </a:ext>
            </a:extLst>
          </p:cNvPr>
          <p:cNvSpPr>
            <a:spLocks noGrp="1"/>
          </p:cNvSpPr>
          <p:nvPr>
            <p:ph type="sldNum" sz="quarter" idx="11"/>
          </p:nvPr>
        </p:nvSpPr>
        <p:spPr/>
        <p:txBody>
          <a:bodyPr/>
          <a:lstStyle>
            <a:lvl1pPr>
              <a:defRPr b="1" smtClean="0"/>
            </a:lvl1pPr>
          </a:lstStyle>
          <a:p>
            <a:pPr>
              <a:defRPr/>
            </a:pPr>
            <a:fld id="{D7B0B8E6-2D0D-445E-AFD4-405BC8205783}"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0D5482DB-D58F-420A-B176-761F34AEC185}"/>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5531975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A26865-F88A-4A64-9C38-CDF988A15B7E}"/>
              </a:ext>
            </a:extLst>
          </p:cNvPr>
          <p:cNvSpPr>
            <a:spLocks noGrp="1"/>
          </p:cNvSpPr>
          <p:nvPr>
            <p:ph type="dt" sz="half" idx="10"/>
          </p:nvPr>
        </p:nvSpPr>
        <p:spPr/>
        <p:txBody>
          <a:bodyPr/>
          <a:lstStyle>
            <a:lvl1pPr>
              <a:defRPr b="1"/>
            </a:lvl1pPr>
          </a:lstStyle>
          <a:p>
            <a:pPr>
              <a:defRPr/>
            </a:pPr>
            <a:endParaRPr lang="en-US"/>
          </a:p>
        </p:txBody>
      </p:sp>
      <p:sp>
        <p:nvSpPr>
          <p:cNvPr id="8" name="Slide Number Placeholder 7">
            <a:extLst>
              <a:ext uri="{FF2B5EF4-FFF2-40B4-BE49-F238E27FC236}">
                <a16:creationId xmlns:a16="http://schemas.microsoft.com/office/drawing/2014/main" id="{35772C7C-95D2-4A0B-A9D5-588126696D45}"/>
              </a:ext>
            </a:extLst>
          </p:cNvPr>
          <p:cNvSpPr>
            <a:spLocks noGrp="1"/>
          </p:cNvSpPr>
          <p:nvPr>
            <p:ph type="sldNum" sz="quarter" idx="11"/>
          </p:nvPr>
        </p:nvSpPr>
        <p:spPr/>
        <p:txBody>
          <a:bodyPr/>
          <a:lstStyle>
            <a:lvl1pPr>
              <a:defRPr b="1" smtClean="0"/>
            </a:lvl1pPr>
          </a:lstStyle>
          <a:p>
            <a:pPr>
              <a:defRPr/>
            </a:pPr>
            <a:fld id="{0E1C8C37-B33C-4F5A-804C-86D208DA6F16}" type="slidenum">
              <a:rPr lang="en-US" altLang="en-US"/>
              <a:pPr>
                <a:defRPr/>
              </a:pPr>
              <a:t>‹#›</a:t>
            </a:fld>
            <a:endParaRPr lang="en-US" altLang="en-US"/>
          </a:p>
        </p:txBody>
      </p:sp>
      <p:sp>
        <p:nvSpPr>
          <p:cNvPr id="9" name="Footer Placeholder 8">
            <a:extLst>
              <a:ext uri="{FF2B5EF4-FFF2-40B4-BE49-F238E27FC236}">
                <a16:creationId xmlns:a16="http://schemas.microsoft.com/office/drawing/2014/main" id="{EEC6BF86-AC6E-4D4C-9197-2B8D6BE96844}"/>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1238178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9EF6C2-370D-4391-8897-25EB60770C39}"/>
              </a:ext>
            </a:extLst>
          </p:cNvPr>
          <p:cNvSpPr>
            <a:spLocks noGrp="1"/>
          </p:cNvSpPr>
          <p:nvPr>
            <p:ph type="dt" sz="half" idx="10"/>
          </p:nvPr>
        </p:nvSpPr>
        <p:spPr/>
        <p:txBody>
          <a:bodyPr/>
          <a:lstStyle>
            <a:lvl1pPr>
              <a:defRPr b="1"/>
            </a:lvl1pPr>
          </a:lstStyle>
          <a:p>
            <a:pPr>
              <a:defRPr/>
            </a:pPr>
            <a:endParaRPr lang="en-US"/>
          </a:p>
        </p:txBody>
      </p:sp>
      <p:sp>
        <p:nvSpPr>
          <p:cNvPr id="4" name="Slide Number Placeholder 3">
            <a:extLst>
              <a:ext uri="{FF2B5EF4-FFF2-40B4-BE49-F238E27FC236}">
                <a16:creationId xmlns:a16="http://schemas.microsoft.com/office/drawing/2014/main" id="{03C9B40E-2C1B-4FB7-B035-4150B77F40C7}"/>
              </a:ext>
            </a:extLst>
          </p:cNvPr>
          <p:cNvSpPr>
            <a:spLocks noGrp="1"/>
          </p:cNvSpPr>
          <p:nvPr>
            <p:ph type="sldNum" sz="quarter" idx="11"/>
          </p:nvPr>
        </p:nvSpPr>
        <p:spPr/>
        <p:txBody>
          <a:bodyPr/>
          <a:lstStyle>
            <a:lvl1pPr>
              <a:defRPr b="1" smtClean="0"/>
            </a:lvl1pPr>
          </a:lstStyle>
          <a:p>
            <a:pPr>
              <a:defRPr/>
            </a:pPr>
            <a:fld id="{81A83C4B-61FA-4E8F-844A-3A5238B832FF}"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E17CEE97-5527-4712-B930-3B86B357DA3B}"/>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9525225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EF100-E0C0-4E34-BA40-DE20C4E10953}"/>
              </a:ext>
            </a:extLst>
          </p:cNvPr>
          <p:cNvSpPr>
            <a:spLocks noGrp="1"/>
          </p:cNvSpPr>
          <p:nvPr>
            <p:ph type="dt" sz="half" idx="10"/>
          </p:nvPr>
        </p:nvSpPr>
        <p:spPr/>
        <p:txBody>
          <a:bodyPr/>
          <a:lstStyle>
            <a:lvl1pPr>
              <a:defRPr b="1"/>
            </a:lvl1pPr>
          </a:lstStyle>
          <a:p>
            <a:pPr>
              <a:defRPr/>
            </a:pPr>
            <a:endParaRPr lang="en-US"/>
          </a:p>
        </p:txBody>
      </p:sp>
      <p:sp>
        <p:nvSpPr>
          <p:cNvPr id="3" name="Slide Number Placeholder 2">
            <a:extLst>
              <a:ext uri="{FF2B5EF4-FFF2-40B4-BE49-F238E27FC236}">
                <a16:creationId xmlns:a16="http://schemas.microsoft.com/office/drawing/2014/main" id="{299F78C2-62C8-4061-9569-CC17E7416324}"/>
              </a:ext>
            </a:extLst>
          </p:cNvPr>
          <p:cNvSpPr>
            <a:spLocks noGrp="1"/>
          </p:cNvSpPr>
          <p:nvPr>
            <p:ph type="sldNum" sz="quarter" idx="11"/>
          </p:nvPr>
        </p:nvSpPr>
        <p:spPr/>
        <p:txBody>
          <a:bodyPr/>
          <a:lstStyle>
            <a:lvl1pPr>
              <a:defRPr b="1" smtClean="0"/>
            </a:lvl1pPr>
          </a:lstStyle>
          <a:p>
            <a:pPr>
              <a:defRPr/>
            </a:pPr>
            <a:fld id="{B86C5484-666C-4616-9C2A-EB1D14A48E4E}"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36731C66-7770-4620-97AD-17BBE30AEF62}"/>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539787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CEA57C7-7C2F-4501-AFC9-0172FCE178CC}"/>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B499AC4B-F877-4893-9060-C075452F3D42}"/>
              </a:ext>
            </a:extLst>
          </p:cNvPr>
          <p:cNvSpPr>
            <a:spLocks noGrp="1"/>
          </p:cNvSpPr>
          <p:nvPr>
            <p:ph type="sldNum" sz="quarter" idx="11"/>
          </p:nvPr>
        </p:nvSpPr>
        <p:spPr/>
        <p:txBody>
          <a:bodyPr/>
          <a:lstStyle>
            <a:lvl1pPr>
              <a:defRPr b="1" smtClean="0"/>
            </a:lvl1pPr>
          </a:lstStyle>
          <a:p>
            <a:pPr>
              <a:defRPr/>
            </a:pPr>
            <a:fld id="{E78E068F-E619-4D45-874B-60DEE6B69AA4}"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67AB293C-2E6B-4669-8337-0EF84E7144DB}"/>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72937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E2C914D-BB99-4642-8A82-304BE2C858EB}"/>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6ED544AC-776B-402E-B8A0-20A144D49F69}"/>
              </a:ext>
            </a:extLst>
          </p:cNvPr>
          <p:cNvSpPr>
            <a:spLocks noGrp="1"/>
          </p:cNvSpPr>
          <p:nvPr>
            <p:ph type="sldNum" sz="quarter" idx="11"/>
          </p:nvPr>
        </p:nvSpPr>
        <p:spPr/>
        <p:txBody>
          <a:bodyPr/>
          <a:lstStyle>
            <a:lvl1pPr>
              <a:defRPr b="1" smtClean="0"/>
            </a:lvl1pPr>
          </a:lstStyle>
          <a:p>
            <a:pPr>
              <a:defRPr/>
            </a:pPr>
            <a:fld id="{7C505C81-5D99-4DD5-B251-7D3276D677DA}"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030DCAAD-69FE-46F1-920E-CE2CCCF7922A}"/>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8243372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E281D-4FB4-4017-8D4B-07246999AB94}"/>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D8F2FFDB-5988-4B1F-9BE6-782DB5B1C3E3}"/>
              </a:ext>
            </a:extLst>
          </p:cNvPr>
          <p:cNvSpPr>
            <a:spLocks noGrp="1"/>
          </p:cNvSpPr>
          <p:nvPr>
            <p:ph type="sldNum" sz="quarter" idx="11"/>
          </p:nvPr>
        </p:nvSpPr>
        <p:spPr/>
        <p:txBody>
          <a:bodyPr/>
          <a:lstStyle>
            <a:lvl1pPr>
              <a:defRPr b="1" smtClean="0"/>
            </a:lvl1pPr>
          </a:lstStyle>
          <a:p>
            <a:pPr>
              <a:defRPr/>
            </a:pPr>
            <a:fld id="{8F71FA51-4360-4613-AA8F-AAE316B8119B}"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AACD00F8-0F73-4372-AA7B-25CEB636445C}"/>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985717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9A82A-E555-4B19-B252-BB13E26C974E}"/>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FB3DC75B-0657-4D97-AEED-A8EA2F1780DB}"/>
              </a:ext>
            </a:extLst>
          </p:cNvPr>
          <p:cNvSpPr>
            <a:spLocks noGrp="1"/>
          </p:cNvSpPr>
          <p:nvPr>
            <p:ph type="sldNum" sz="quarter" idx="11"/>
          </p:nvPr>
        </p:nvSpPr>
        <p:spPr/>
        <p:txBody>
          <a:bodyPr/>
          <a:lstStyle>
            <a:lvl1pPr>
              <a:defRPr b="1" smtClean="0"/>
            </a:lvl1pPr>
          </a:lstStyle>
          <a:p>
            <a:pPr>
              <a:defRPr/>
            </a:pPr>
            <a:fld id="{4EAD60FC-DDFB-4F56-8360-05CFE437FDD3}"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B4A6D559-5E75-4D1C-AB29-3A1C851F54AD}"/>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0479893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56A36F-B22D-471C-8A20-23E308C75D1C}"/>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F7344849-1CC9-4D9A-B034-19CAA5250ACB}"/>
              </a:ext>
            </a:extLst>
          </p:cNvPr>
          <p:cNvSpPr>
            <a:spLocks noGrp="1"/>
          </p:cNvSpPr>
          <p:nvPr>
            <p:ph type="sldNum" sz="quarter" idx="11"/>
          </p:nvPr>
        </p:nvSpPr>
        <p:spPr/>
        <p:txBody>
          <a:bodyPr/>
          <a:lstStyle>
            <a:lvl1pPr>
              <a:defRPr b="1" smtClean="0"/>
            </a:lvl1pPr>
          </a:lstStyle>
          <a:p>
            <a:pPr>
              <a:defRPr/>
            </a:pPr>
            <a:fld id="{F2AF0416-7880-4868-BD3F-3EE149E41A1A}"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9F6A2394-D403-47DE-9772-98C7F2EA4AF8}"/>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2483030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EA93249-A69B-43D6-AC11-F0E7A9AF5230}"/>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E276033C-A2A6-4E69-BFCE-FCA239BE8740}"/>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9439B4B6-DE51-406C-B212-206C37428F98}"/>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9" name="Freeform 5">
                <a:extLst>
                  <a:ext uri="{FF2B5EF4-FFF2-40B4-BE49-F238E27FC236}">
                    <a16:creationId xmlns:a16="http://schemas.microsoft.com/office/drawing/2014/main" id="{24A2EF51-19FB-4CB7-9A90-06F50C7B91C0}"/>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10" name="Freeform 6">
                <a:extLst>
                  <a:ext uri="{FF2B5EF4-FFF2-40B4-BE49-F238E27FC236}">
                    <a16:creationId xmlns:a16="http://schemas.microsoft.com/office/drawing/2014/main" id="{39704823-277E-4D28-B8C0-5674C66FEA32}"/>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11" name="Freeform 7">
                <a:extLst>
                  <a:ext uri="{FF2B5EF4-FFF2-40B4-BE49-F238E27FC236}">
                    <a16:creationId xmlns:a16="http://schemas.microsoft.com/office/drawing/2014/main" id="{AFE96E6B-3631-4647-AEDC-4A2DBA9F73C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505BFB1D-79FF-41F0-BA89-DAF347D195A2}"/>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grpSp>
        <p:sp>
          <p:nvSpPr>
            <p:cNvPr id="6" name="Freeform 9">
              <a:extLst>
                <a:ext uri="{FF2B5EF4-FFF2-40B4-BE49-F238E27FC236}">
                  <a16:creationId xmlns:a16="http://schemas.microsoft.com/office/drawing/2014/main" id="{6DD89605-CB21-410F-A693-F09BDF07C11F}"/>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7" name="Freeform 10">
              <a:extLst>
                <a:ext uri="{FF2B5EF4-FFF2-40B4-BE49-F238E27FC236}">
                  <a16:creationId xmlns:a16="http://schemas.microsoft.com/office/drawing/2014/main" id="{A57BFE66-E7E6-4C36-93BE-8CB2B9524F0B}"/>
                </a:ext>
              </a:extLst>
            </p:cNvPr>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89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379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a:extLst>
              <a:ext uri="{FF2B5EF4-FFF2-40B4-BE49-F238E27FC236}">
                <a16:creationId xmlns:a16="http://schemas.microsoft.com/office/drawing/2014/main" id="{C4B65025-2669-4331-B813-C0A98EEAB4F1}"/>
              </a:ext>
            </a:extLst>
          </p:cNvPr>
          <p:cNvSpPr>
            <a:spLocks noGrp="1" noChangeArrowheads="1"/>
          </p:cNvSpPr>
          <p:nvPr>
            <p:ph type="dt" sz="quarter" idx="10"/>
          </p:nvPr>
        </p:nvSpPr>
        <p:spPr>
          <a:xfrm>
            <a:off x="457200" y="6248400"/>
            <a:ext cx="2133600" cy="476250"/>
          </a:xfrm>
        </p:spPr>
        <p:txBody>
          <a:bodyPr/>
          <a:lstStyle>
            <a:lvl1pPr>
              <a:defRPr b="1"/>
            </a:lvl1pPr>
          </a:lstStyle>
          <a:p>
            <a:pPr>
              <a:defRPr/>
            </a:pPr>
            <a:endParaRPr lang="en-US"/>
          </a:p>
        </p:txBody>
      </p:sp>
      <p:sp>
        <p:nvSpPr>
          <p:cNvPr id="14" name="Rectangle 14">
            <a:extLst>
              <a:ext uri="{FF2B5EF4-FFF2-40B4-BE49-F238E27FC236}">
                <a16:creationId xmlns:a16="http://schemas.microsoft.com/office/drawing/2014/main" id="{785D8432-85DE-41E4-A5E5-64CD6A0A1481}"/>
              </a:ext>
            </a:extLst>
          </p:cNvPr>
          <p:cNvSpPr>
            <a:spLocks noGrp="1" noChangeArrowheads="1"/>
          </p:cNvSpPr>
          <p:nvPr>
            <p:ph type="ftr" sz="quarter" idx="11"/>
          </p:nvPr>
        </p:nvSpPr>
        <p:spPr>
          <a:xfrm>
            <a:off x="3124200" y="6251575"/>
            <a:ext cx="2895600" cy="476250"/>
          </a:xfrm>
        </p:spPr>
        <p:txBody>
          <a:bodyPr/>
          <a:lstStyle>
            <a:lvl1pPr>
              <a:defRPr b="1"/>
            </a:lvl1pPr>
          </a:lstStyle>
          <a:p>
            <a:pPr>
              <a:defRPr/>
            </a:pPr>
            <a:endParaRPr lang="en-US"/>
          </a:p>
        </p:txBody>
      </p:sp>
      <p:sp>
        <p:nvSpPr>
          <p:cNvPr id="15" name="Rectangle 15">
            <a:extLst>
              <a:ext uri="{FF2B5EF4-FFF2-40B4-BE49-F238E27FC236}">
                <a16:creationId xmlns:a16="http://schemas.microsoft.com/office/drawing/2014/main" id="{4CB4A784-F989-4B11-A417-E000FB193327}"/>
              </a:ext>
            </a:extLst>
          </p:cNvPr>
          <p:cNvSpPr>
            <a:spLocks noGrp="1" noChangeArrowheads="1"/>
          </p:cNvSpPr>
          <p:nvPr>
            <p:ph type="sldNum" sz="quarter" idx="12"/>
          </p:nvPr>
        </p:nvSpPr>
        <p:spPr>
          <a:xfrm>
            <a:off x="6553200" y="6254750"/>
            <a:ext cx="2133600" cy="476250"/>
          </a:xfrm>
        </p:spPr>
        <p:txBody>
          <a:bodyPr/>
          <a:lstStyle>
            <a:lvl1pPr>
              <a:defRPr b="1" smtClean="0"/>
            </a:lvl1pPr>
          </a:lstStyle>
          <a:p>
            <a:pPr>
              <a:defRPr/>
            </a:pPr>
            <a:fld id="{38B39E5B-54F5-462B-99CF-6927B3E00CB7}" type="slidenum">
              <a:rPr lang="en-US" altLang="en-US"/>
              <a:pPr>
                <a:defRPr/>
              </a:pPr>
              <a:t>‹#›</a:t>
            </a:fld>
            <a:endParaRPr lang="en-US" altLang="en-US"/>
          </a:p>
        </p:txBody>
      </p:sp>
    </p:spTree>
    <p:extLst>
      <p:ext uri="{BB962C8B-B14F-4D97-AF65-F5344CB8AC3E}">
        <p14:creationId xmlns:p14="http://schemas.microsoft.com/office/powerpoint/2010/main" val="82446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6D1C082-BBDA-4220-9ED2-9B4875F5B5DE}" type="slidenum">
              <a:rPr lang="en-US"/>
              <a:pPr>
                <a:defRPr/>
              </a:pPr>
              <a:t>‹#›</a:t>
            </a:fld>
            <a:endParaRPr lang="en-US"/>
          </a:p>
        </p:txBody>
      </p:sp>
    </p:spTree>
    <p:extLst>
      <p:ext uri="{BB962C8B-B14F-4D97-AF65-F5344CB8AC3E}">
        <p14:creationId xmlns:p14="http://schemas.microsoft.com/office/powerpoint/2010/main" val="25264307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A0C5A-AD98-4378-8D0B-6B54CA5FC610}"/>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E0BE80AC-96CC-4167-B3AC-D8D34FC0345D}"/>
              </a:ext>
            </a:extLst>
          </p:cNvPr>
          <p:cNvSpPr>
            <a:spLocks noGrp="1"/>
          </p:cNvSpPr>
          <p:nvPr>
            <p:ph type="sldNum" sz="quarter" idx="11"/>
          </p:nvPr>
        </p:nvSpPr>
        <p:spPr/>
        <p:txBody>
          <a:bodyPr/>
          <a:lstStyle>
            <a:lvl1pPr>
              <a:defRPr b="1" smtClean="0"/>
            </a:lvl1pPr>
          </a:lstStyle>
          <a:p>
            <a:pPr>
              <a:defRPr/>
            </a:pPr>
            <a:fld id="{3380B0C9-D652-4B58-AC77-01AEB0ACA640}"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C40C70C5-891B-4059-B6AF-65658441ABBB}"/>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274092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87002C96-80AC-497C-9AE2-0B5C8B6DCD24}"/>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42CAD0AA-461C-4055-B205-2FAA7B47B85B}"/>
              </a:ext>
            </a:extLst>
          </p:cNvPr>
          <p:cNvSpPr>
            <a:spLocks noGrp="1"/>
          </p:cNvSpPr>
          <p:nvPr>
            <p:ph type="sldNum" sz="quarter" idx="11"/>
          </p:nvPr>
        </p:nvSpPr>
        <p:spPr/>
        <p:txBody>
          <a:bodyPr/>
          <a:lstStyle>
            <a:lvl1pPr>
              <a:defRPr b="1" smtClean="0"/>
            </a:lvl1pPr>
          </a:lstStyle>
          <a:p>
            <a:pPr>
              <a:defRPr/>
            </a:pPr>
            <a:fld id="{A92D7813-E527-4705-8CFC-A366DF5A1052}"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113AFAFD-8B0A-4508-870F-EC75A4C033DB}"/>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2340222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71F85B-BC3E-4D0D-8BEF-8775CE6B5DD2}"/>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52A699B3-47AE-405C-8AF0-B5FCC3935E9D}"/>
              </a:ext>
            </a:extLst>
          </p:cNvPr>
          <p:cNvSpPr>
            <a:spLocks noGrp="1"/>
          </p:cNvSpPr>
          <p:nvPr>
            <p:ph type="sldNum" sz="quarter" idx="11"/>
          </p:nvPr>
        </p:nvSpPr>
        <p:spPr/>
        <p:txBody>
          <a:bodyPr/>
          <a:lstStyle>
            <a:lvl1pPr>
              <a:defRPr b="1" smtClean="0"/>
            </a:lvl1pPr>
          </a:lstStyle>
          <a:p>
            <a:pPr>
              <a:defRPr/>
            </a:pPr>
            <a:fld id="{BC44EEC5-A44D-4E17-97A6-FA41375FA747}"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31686D68-AB2B-4501-8221-73B7DC91897F}"/>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4986908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E2269F-7BD3-4E5A-BF22-AC77393D8759}"/>
              </a:ext>
            </a:extLst>
          </p:cNvPr>
          <p:cNvSpPr>
            <a:spLocks noGrp="1"/>
          </p:cNvSpPr>
          <p:nvPr>
            <p:ph type="dt" sz="half" idx="10"/>
          </p:nvPr>
        </p:nvSpPr>
        <p:spPr/>
        <p:txBody>
          <a:bodyPr/>
          <a:lstStyle>
            <a:lvl1pPr>
              <a:defRPr b="1"/>
            </a:lvl1pPr>
          </a:lstStyle>
          <a:p>
            <a:pPr>
              <a:defRPr/>
            </a:pPr>
            <a:endParaRPr lang="en-US"/>
          </a:p>
        </p:txBody>
      </p:sp>
      <p:sp>
        <p:nvSpPr>
          <p:cNvPr id="8" name="Slide Number Placeholder 7">
            <a:extLst>
              <a:ext uri="{FF2B5EF4-FFF2-40B4-BE49-F238E27FC236}">
                <a16:creationId xmlns:a16="http://schemas.microsoft.com/office/drawing/2014/main" id="{A4124395-E815-4F8F-8545-60238D047BD6}"/>
              </a:ext>
            </a:extLst>
          </p:cNvPr>
          <p:cNvSpPr>
            <a:spLocks noGrp="1"/>
          </p:cNvSpPr>
          <p:nvPr>
            <p:ph type="sldNum" sz="quarter" idx="11"/>
          </p:nvPr>
        </p:nvSpPr>
        <p:spPr/>
        <p:txBody>
          <a:bodyPr/>
          <a:lstStyle>
            <a:lvl1pPr>
              <a:defRPr b="1" smtClean="0"/>
            </a:lvl1pPr>
          </a:lstStyle>
          <a:p>
            <a:pPr>
              <a:defRPr/>
            </a:pPr>
            <a:fld id="{A4D382DF-A7DE-4908-A3B0-CD1A41D2940E}" type="slidenum">
              <a:rPr lang="en-US" altLang="en-US"/>
              <a:pPr>
                <a:defRPr/>
              </a:pPr>
              <a:t>‹#›</a:t>
            </a:fld>
            <a:endParaRPr lang="en-US" altLang="en-US"/>
          </a:p>
        </p:txBody>
      </p:sp>
      <p:sp>
        <p:nvSpPr>
          <p:cNvPr id="9" name="Footer Placeholder 8">
            <a:extLst>
              <a:ext uri="{FF2B5EF4-FFF2-40B4-BE49-F238E27FC236}">
                <a16:creationId xmlns:a16="http://schemas.microsoft.com/office/drawing/2014/main" id="{0222BFCB-4440-4CF6-A6C8-85D97FCEEECD}"/>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7230890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852585-0EAC-44CA-BD12-CDD211FC32AA}"/>
              </a:ext>
            </a:extLst>
          </p:cNvPr>
          <p:cNvSpPr>
            <a:spLocks noGrp="1"/>
          </p:cNvSpPr>
          <p:nvPr>
            <p:ph type="dt" sz="half" idx="10"/>
          </p:nvPr>
        </p:nvSpPr>
        <p:spPr/>
        <p:txBody>
          <a:bodyPr/>
          <a:lstStyle>
            <a:lvl1pPr>
              <a:defRPr b="1"/>
            </a:lvl1pPr>
          </a:lstStyle>
          <a:p>
            <a:pPr>
              <a:defRPr/>
            </a:pPr>
            <a:endParaRPr lang="en-US"/>
          </a:p>
        </p:txBody>
      </p:sp>
      <p:sp>
        <p:nvSpPr>
          <p:cNvPr id="4" name="Slide Number Placeholder 3">
            <a:extLst>
              <a:ext uri="{FF2B5EF4-FFF2-40B4-BE49-F238E27FC236}">
                <a16:creationId xmlns:a16="http://schemas.microsoft.com/office/drawing/2014/main" id="{BC034BD4-530A-4A0C-9CCA-891AFDB6213B}"/>
              </a:ext>
            </a:extLst>
          </p:cNvPr>
          <p:cNvSpPr>
            <a:spLocks noGrp="1"/>
          </p:cNvSpPr>
          <p:nvPr>
            <p:ph type="sldNum" sz="quarter" idx="11"/>
          </p:nvPr>
        </p:nvSpPr>
        <p:spPr/>
        <p:txBody>
          <a:bodyPr/>
          <a:lstStyle>
            <a:lvl1pPr>
              <a:defRPr b="1" smtClean="0"/>
            </a:lvl1pPr>
          </a:lstStyle>
          <a:p>
            <a:pPr>
              <a:defRPr/>
            </a:pPr>
            <a:fld id="{11027717-E85C-49BD-BCAC-6EA14EFCFEE0}"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63682120-7D3A-42DA-AC4E-894683B10457}"/>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2920209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D2AFE4-F475-436E-9F33-170044F40FDF}"/>
              </a:ext>
            </a:extLst>
          </p:cNvPr>
          <p:cNvSpPr>
            <a:spLocks noGrp="1"/>
          </p:cNvSpPr>
          <p:nvPr>
            <p:ph type="dt" sz="half" idx="10"/>
          </p:nvPr>
        </p:nvSpPr>
        <p:spPr/>
        <p:txBody>
          <a:bodyPr/>
          <a:lstStyle>
            <a:lvl1pPr>
              <a:defRPr b="1"/>
            </a:lvl1pPr>
          </a:lstStyle>
          <a:p>
            <a:pPr>
              <a:defRPr/>
            </a:pPr>
            <a:endParaRPr lang="en-US"/>
          </a:p>
        </p:txBody>
      </p:sp>
      <p:sp>
        <p:nvSpPr>
          <p:cNvPr id="3" name="Slide Number Placeholder 2">
            <a:extLst>
              <a:ext uri="{FF2B5EF4-FFF2-40B4-BE49-F238E27FC236}">
                <a16:creationId xmlns:a16="http://schemas.microsoft.com/office/drawing/2014/main" id="{95EECCF5-FD28-4080-9CFC-B513CCF8E348}"/>
              </a:ext>
            </a:extLst>
          </p:cNvPr>
          <p:cNvSpPr>
            <a:spLocks noGrp="1"/>
          </p:cNvSpPr>
          <p:nvPr>
            <p:ph type="sldNum" sz="quarter" idx="11"/>
          </p:nvPr>
        </p:nvSpPr>
        <p:spPr/>
        <p:txBody>
          <a:bodyPr/>
          <a:lstStyle>
            <a:lvl1pPr>
              <a:defRPr b="1" smtClean="0"/>
            </a:lvl1pPr>
          </a:lstStyle>
          <a:p>
            <a:pPr>
              <a:defRPr/>
            </a:pPr>
            <a:fld id="{486ACDBB-318C-4E13-8D12-85C473427CBE}"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04385E5A-D192-4871-9A59-76DA5EF6059A}"/>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514652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36BD035-8E01-4B31-8F8B-95F09C2919D4}"/>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DC13332E-88E0-426C-BDB3-3870424EFBCF}"/>
              </a:ext>
            </a:extLst>
          </p:cNvPr>
          <p:cNvSpPr>
            <a:spLocks noGrp="1"/>
          </p:cNvSpPr>
          <p:nvPr>
            <p:ph type="sldNum" sz="quarter" idx="11"/>
          </p:nvPr>
        </p:nvSpPr>
        <p:spPr/>
        <p:txBody>
          <a:bodyPr/>
          <a:lstStyle>
            <a:lvl1pPr>
              <a:defRPr b="1" smtClean="0"/>
            </a:lvl1pPr>
          </a:lstStyle>
          <a:p>
            <a:pPr>
              <a:defRPr/>
            </a:pPr>
            <a:fld id="{9C4251D9-05EF-4863-A528-19864E676985}"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84141601-078C-4E69-8AA2-EBED4CB4BC4F}"/>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4296693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17176E2-C2D4-4A9B-850E-DA3E0E5674F2}"/>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F784F1F9-6376-4553-A231-2078E4E8AA47}"/>
              </a:ext>
            </a:extLst>
          </p:cNvPr>
          <p:cNvSpPr>
            <a:spLocks noGrp="1"/>
          </p:cNvSpPr>
          <p:nvPr>
            <p:ph type="sldNum" sz="quarter" idx="11"/>
          </p:nvPr>
        </p:nvSpPr>
        <p:spPr/>
        <p:txBody>
          <a:bodyPr/>
          <a:lstStyle>
            <a:lvl1pPr>
              <a:defRPr b="1" smtClean="0"/>
            </a:lvl1pPr>
          </a:lstStyle>
          <a:p>
            <a:pPr>
              <a:defRPr/>
            </a:pPr>
            <a:fld id="{7B1176CB-558A-48ED-8E76-4695FA584361}"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30A916F2-06AF-47B0-A541-D39796AF98CE}"/>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9280165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7FADC-58B8-41BC-8631-E5A85AD91FE0}"/>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E05DF5E3-F9B5-4AED-B994-B8EFDC30ACC4}"/>
              </a:ext>
            </a:extLst>
          </p:cNvPr>
          <p:cNvSpPr>
            <a:spLocks noGrp="1"/>
          </p:cNvSpPr>
          <p:nvPr>
            <p:ph type="sldNum" sz="quarter" idx="11"/>
          </p:nvPr>
        </p:nvSpPr>
        <p:spPr/>
        <p:txBody>
          <a:bodyPr/>
          <a:lstStyle>
            <a:lvl1pPr>
              <a:defRPr b="1" smtClean="0"/>
            </a:lvl1pPr>
          </a:lstStyle>
          <a:p>
            <a:pPr>
              <a:defRPr/>
            </a:pPr>
            <a:fld id="{7229444A-C172-44D7-B9FA-C529B114EDC6}"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09402E0B-28BC-41A4-9112-FF7BA6F08DFC}"/>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2250114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6920D-3252-4A9B-9954-8EA405317249}"/>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FFD2A2F7-0ADB-47CF-B261-C3CC14483616}"/>
              </a:ext>
            </a:extLst>
          </p:cNvPr>
          <p:cNvSpPr>
            <a:spLocks noGrp="1"/>
          </p:cNvSpPr>
          <p:nvPr>
            <p:ph type="sldNum" sz="quarter" idx="11"/>
          </p:nvPr>
        </p:nvSpPr>
        <p:spPr/>
        <p:txBody>
          <a:bodyPr/>
          <a:lstStyle>
            <a:lvl1pPr>
              <a:defRPr b="1" smtClean="0"/>
            </a:lvl1pPr>
          </a:lstStyle>
          <a:p>
            <a:pPr>
              <a:defRPr/>
            </a:pPr>
            <a:fld id="{18440872-8C82-47EC-A69B-5A47C7E41879}"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5A90F19B-4CFF-4B57-9CBB-1A3FA78F65D0}"/>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14356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A6CB440-3B36-4595-9E7D-1B6AA4B78B54}" type="slidenum">
              <a:rPr lang="en-US"/>
              <a:pPr>
                <a:defRPr/>
              </a:pPr>
              <a:t>‹#›</a:t>
            </a:fld>
            <a:endParaRPr lang="en-US"/>
          </a:p>
        </p:txBody>
      </p:sp>
    </p:spTree>
    <p:extLst>
      <p:ext uri="{BB962C8B-B14F-4D97-AF65-F5344CB8AC3E}">
        <p14:creationId xmlns:p14="http://schemas.microsoft.com/office/powerpoint/2010/main" val="23153064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2B52C1-47B3-4942-A92E-3B2625A3F870}"/>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77B66A82-7AEC-4AA1-8009-532BBC1F8BC4}"/>
              </a:ext>
            </a:extLst>
          </p:cNvPr>
          <p:cNvSpPr>
            <a:spLocks noGrp="1"/>
          </p:cNvSpPr>
          <p:nvPr>
            <p:ph type="sldNum" sz="quarter" idx="11"/>
          </p:nvPr>
        </p:nvSpPr>
        <p:spPr/>
        <p:txBody>
          <a:bodyPr/>
          <a:lstStyle>
            <a:lvl1pPr>
              <a:defRPr b="1" smtClean="0"/>
            </a:lvl1pPr>
          </a:lstStyle>
          <a:p>
            <a:pPr>
              <a:defRPr/>
            </a:pPr>
            <a:fld id="{222DC77D-0741-47A7-B49B-87ACD0B68399}"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895A63E3-D458-4266-9525-084B407DDA68}"/>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2391359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9D86A3-AACA-4559-A01D-0D3A6877AD8B}"/>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9E92D079-4E14-4F02-8532-2DACF96BF49F}"/>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779580BC-FD0B-41F6-8309-6E4D044C273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9" name="Freeform 5">
                <a:extLst>
                  <a:ext uri="{FF2B5EF4-FFF2-40B4-BE49-F238E27FC236}">
                    <a16:creationId xmlns:a16="http://schemas.microsoft.com/office/drawing/2014/main" id="{673A5CFE-8157-47FC-8607-F887B1E708E0}"/>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10" name="Freeform 6">
                <a:extLst>
                  <a:ext uri="{FF2B5EF4-FFF2-40B4-BE49-F238E27FC236}">
                    <a16:creationId xmlns:a16="http://schemas.microsoft.com/office/drawing/2014/main" id="{2B249672-0A98-4BF6-9F66-C79BCFCF9D9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11" name="Freeform 7">
                <a:extLst>
                  <a:ext uri="{FF2B5EF4-FFF2-40B4-BE49-F238E27FC236}">
                    <a16:creationId xmlns:a16="http://schemas.microsoft.com/office/drawing/2014/main" id="{97632BDF-B603-41DA-8D89-639D2722407D}"/>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85DD9938-37C9-402D-B5B9-419B1A46258F}"/>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grpSp>
        <p:sp>
          <p:nvSpPr>
            <p:cNvPr id="6" name="Freeform 9">
              <a:extLst>
                <a:ext uri="{FF2B5EF4-FFF2-40B4-BE49-F238E27FC236}">
                  <a16:creationId xmlns:a16="http://schemas.microsoft.com/office/drawing/2014/main" id="{049DFCDF-473F-44CD-A75D-C68016762E75}"/>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7" name="Freeform 10">
              <a:extLst>
                <a:ext uri="{FF2B5EF4-FFF2-40B4-BE49-F238E27FC236}">
                  <a16:creationId xmlns:a16="http://schemas.microsoft.com/office/drawing/2014/main" id="{E157B645-D8D0-4447-B18A-54AECD27B4FF}"/>
                </a:ext>
              </a:extLst>
            </p:cNvPr>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89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379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a:extLst>
              <a:ext uri="{FF2B5EF4-FFF2-40B4-BE49-F238E27FC236}">
                <a16:creationId xmlns:a16="http://schemas.microsoft.com/office/drawing/2014/main" id="{D89367E4-E169-4E98-AAFE-1F0581878FF0}"/>
              </a:ext>
            </a:extLst>
          </p:cNvPr>
          <p:cNvSpPr>
            <a:spLocks noGrp="1" noChangeArrowheads="1"/>
          </p:cNvSpPr>
          <p:nvPr>
            <p:ph type="dt" sz="quarter" idx="10"/>
          </p:nvPr>
        </p:nvSpPr>
        <p:spPr>
          <a:xfrm>
            <a:off x="457200" y="6248400"/>
            <a:ext cx="2133600" cy="476250"/>
          </a:xfrm>
        </p:spPr>
        <p:txBody>
          <a:bodyPr/>
          <a:lstStyle>
            <a:lvl1pPr>
              <a:defRPr b="1"/>
            </a:lvl1pPr>
          </a:lstStyle>
          <a:p>
            <a:pPr>
              <a:defRPr/>
            </a:pPr>
            <a:endParaRPr lang="en-US"/>
          </a:p>
        </p:txBody>
      </p:sp>
      <p:sp>
        <p:nvSpPr>
          <p:cNvPr id="14" name="Rectangle 14">
            <a:extLst>
              <a:ext uri="{FF2B5EF4-FFF2-40B4-BE49-F238E27FC236}">
                <a16:creationId xmlns:a16="http://schemas.microsoft.com/office/drawing/2014/main" id="{FE3B5929-678C-4D0D-BB2E-E9631FB31B30}"/>
              </a:ext>
            </a:extLst>
          </p:cNvPr>
          <p:cNvSpPr>
            <a:spLocks noGrp="1" noChangeArrowheads="1"/>
          </p:cNvSpPr>
          <p:nvPr>
            <p:ph type="ftr" sz="quarter" idx="11"/>
          </p:nvPr>
        </p:nvSpPr>
        <p:spPr>
          <a:xfrm>
            <a:off x="3124200" y="6251575"/>
            <a:ext cx="2895600" cy="476250"/>
          </a:xfrm>
        </p:spPr>
        <p:txBody>
          <a:bodyPr/>
          <a:lstStyle>
            <a:lvl1pPr>
              <a:defRPr b="1"/>
            </a:lvl1pPr>
          </a:lstStyle>
          <a:p>
            <a:pPr>
              <a:defRPr/>
            </a:pPr>
            <a:endParaRPr lang="en-US"/>
          </a:p>
        </p:txBody>
      </p:sp>
      <p:sp>
        <p:nvSpPr>
          <p:cNvPr id="15" name="Rectangle 15">
            <a:extLst>
              <a:ext uri="{FF2B5EF4-FFF2-40B4-BE49-F238E27FC236}">
                <a16:creationId xmlns:a16="http://schemas.microsoft.com/office/drawing/2014/main" id="{EB1F5BAE-210D-4431-9CEE-B267E5E3278A}"/>
              </a:ext>
            </a:extLst>
          </p:cNvPr>
          <p:cNvSpPr>
            <a:spLocks noGrp="1" noChangeArrowheads="1"/>
          </p:cNvSpPr>
          <p:nvPr>
            <p:ph type="sldNum" sz="quarter" idx="12"/>
          </p:nvPr>
        </p:nvSpPr>
        <p:spPr>
          <a:xfrm>
            <a:off x="6553200" y="6254750"/>
            <a:ext cx="2133600" cy="476250"/>
          </a:xfrm>
        </p:spPr>
        <p:txBody>
          <a:bodyPr/>
          <a:lstStyle>
            <a:lvl1pPr>
              <a:defRPr b="1" smtClean="0"/>
            </a:lvl1pPr>
          </a:lstStyle>
          <a:p>
            <a:pPr>
              <a:defRPr/>
            </a:pPr>
            <a:fld id="{F7785696-04F9-417B-8244-1F934D95669F}" type="slidenum">
              <a:rPr lang="en-US" altLang="en-US"/>
              <a:pPr>
                <a:defRPr/>
              </a:pPr>
              <a:t>‹#›</a:t>
            </a:fld>
            <a:endParaRPr lang="en-US" altLang="en-US"/>
          </a:p>
        </p:txBody>
      </p:sp>
    </p:spTree>
    <p:extLst>
      <p:ext uri="{BB962C8B-B14F-4D97-AF65-F5344CB8AC3E}">
        <p14:creationId xmlns:p14="http://schemas.microsoft.com/office/powerpoint/2010/main" val="30379139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DE768-784C-4BE5-BCD7-E408C40BE1C4}"/>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5A007625-30F9-45C9-ADEF-5B0796B5393D}"/>
              </a:ext>
            </a:extLst>
          </p:cNvPr>
          <p:cNvSpPr>
            <a:spLocks noGrp="1"/>
          </p:cNvSpPr>
          <p:nvPr>
            <p:ph type="sldNum" sz="quarter" idx="11"/>
          </p:nvPr>
        </p:nvSpPr>
        <p:spPr/>
        <p:txBody>
          <a:bodyPr/>
          <a:lstStyle>
            <a:lvl1pPr>
              <a:defRPr b="1" smtClean="0"/>
            </a:lvl1pPr>
          </a:lstStyle>
          <a:p>
            <a:pPr>
              <a:defRPr/>
            </a:pPr>
            <a:fld id="{9B3C7245-ADFD-49FE-9DEB-A1650BB36B30}"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5B35B38C-D24C-402D-8B06-61FD909DDF93}"/>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2491096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7FF322B8-8B1E-4215-B44B-BBD49002351D}"/>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25513ECE-E0D8-4826-82D2-F91FB33C31B6}"/>
              </a:ext>
            </a:extLst>
          </p:cNvPr>
          <p:cNvSpPr>
            <a:spLocks noGrp="1"/>
          </p:cNvSpPr>
          <p:nvPr>
            <p:ph type="sldNum" sz="quarter" idx="11"/>
          </p:nvPr>
        </p:nvSpPr>
        <p:spPr/>
        <p:txBody>
          <a:bodyPr/>
          <a:lstStyle>
            <a:lvl1pPr>
              <a:defRPr b="1" smtClean="0"/>
            </a:lvl1pPr>
          </a:lstStyle>
          <a:p>
            <a:pPr>
              <a:defRPr/>
            </a:pPr>
            <a:fld id="{B3C64F4F-C18F-4DF0-AD95-34309FE9A435}"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D5D02251-E4C9-45F2-8B40-3553F51C0E80}"/>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1305224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F193F8-E954-4DB6-A62C-026FFD1C7764}"/>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887BDABF-47E1-45D3-BEC7-104EFF0DC40A}"/>
              </a:ext>
            </a:extLst>
          </p:cNvPr>
          <p:cNvSpPr>
            <a:spLocks noGrp="1"/>
          </p:cNvSpPr>
          <p:nvPr>
            <p:ph type="sldNum" sz="quarter" idx="11"/>
          </p:nvPr>
        </p:nvSpPr>
        <p:spPr/>
        <p:txBody>
          <a:bodyPr/>
          <a:lstStyle>
            <a:lvl1pPr>
              <a:defRPr b="1" smtClean="0"/>
            </a:lvl1pPr>
          </a:lstStyle>
          <a:p>
            <a:pPr>
              <a:defRPr/>
            </a:pPr>
            <a:fld id="{6CA01323-E6CB-4761-A506-75CC84BDD36C}"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04304E2A-FA05-49C4-8FD5-6347D204D47E}"/>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7727427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4C602C-D3E8-4AB4-AA4B-6E402E8ABF19}"/>
              </a:ext>
            </a:extLst>
          </p:cNvPr>
          <p:cNvSpPr>
            <a:spLocks noGrp="1"/>
          </p:cNvSpPr>
          <p:nvPr>
            <p:ph type="dt" sz="half" idx="10"/>
          </p:nvPr>
        </p:nvSpPr>
        <p:spPr/>
        <p:txBody>
          <a:bodyPr/>
          <a:lstStyle>
            <a:lvl1pPr>
              <a:defRPr b="1"/>
            </a:lvl1pPr>
          </a:lstStyle>
          <a:p>
            <a:pPr>
              <a:defRPr/>
            </a:pPr>
            <a:endParaRPr lang="en-US"/>
          </a:p>
        </p:txBody>
      </p:sp>
      <p:sp>
        <p:nvSpPr>
          <p:cNvPr id="8" name="Slide Number Placeholder 7">
            <a:extLst>
              <a:ext uri="{FF2B5EF4-FFF2-40B4-BE49-F238E27FC236}">
                <a16:creationId xmlns:a16="http://schemas.microsoft.com/office/drawing/2014/main" id="{4D6E04AC-7F99-44A0-B616-E5501EA5EB7E}"/>
              </a:ext>
            </a:extLst>
          </p:cNvPr>
          <p:cNvSpPr>
            <a:spLocks noGrp="1"/>
          </p:cNvSpPr>
          <p:nvPr>
            <p:ph type="sldNum" sz="quarter" idx="11"/>
          </p:nvPr>
        </p:nvSpPr>
        <p:spPr/>
        <p:txBody>
          <a:bodyPr/>
          <a:lstStyle>
            <a:lvl1pPr>
              <a:defRPr b="1" smtClean="0"/>
            </a:lvl1pPr>
          </a:lstStyle>
          <a:p>
            <a:pPr>
              <a:defRPr/>
            </a:pPr>
            <a:fld id="{A50105DD-45B5-41D5-955E-8D08DAF1D0CA}" type="slidenum">
              <a:rPr lang="en-US" altLang="en-US"/>
              <a:pPr>
                <a:defRPr/>
              </a:pPr>
              <a:t>‹#›</a:t>
            </a:fld>
            <a:endParaRPr lang="en-US" altLang="en-US"/>
          </a:p>
        </p:txBody>
      </p:sp>
      <p:sp>
        <p:nvSpPr>
          <p:cNvPr id="9" name="Footer Placeholder 8">
            <a:extLst>
              <a:ext uri="{FF2B5EF4-FFF2-40B4-BE49-F238E27FC236}">
                <a16:creationId xmlns:a16="http://schemas.microsoft.com/office/drawing/2014/main" id="{D2C36E7D-A486-402A-BA3E-797BDD3EB761}"/>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9889076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8F91F2-6B8C-45AD-8894-3CF137CAFA8F}"/>
              </a:ext>
            </a:extLst>
          </p:cNvPr>
          <p:cNvSpPr>
            <a:spLocks noGrp="1"/>
          </p:cNvSpPr>
          <p:nvPr>
            <p:ph type="dt" sz="half" idx="10"/>
          </p:nvPr>
        </p:nvSpPr>
        <p:spPr/>
        <p:txBody>
          <a:bodyPr/>
          <a:lstStyle>
            <a:lvl1pPr>
              <a:defRPr b="1"/>
            </a:lvl1pPr>
          </a:lstStyle>
          <a:p>
            <a:pPr>
              <a:defRPr/>
            </a:pPr>
            <a:endParaRPr lang="en-US"/>
          </a:p>
        </p:txBody>
      </p:sp>
      <p:sp>
        <p:nvSpPr>
          <p:cNvPr id="4" name="Slide Number Placeholder 3">
            <a:extLst>
              <a:ext uri="{FF2B5EF4-FFF2-40B4-BE49-F238E27FC236}">
                <a16:creationId xmlns:a16="http://schemas.microsoft.com/office/drawing/2014/main" id="{7289B881-B4BF-4450-970A-F6F8A155820C}"/>
              </a:ext>
            </a:extLst>
          </p:cNvPr>
          <p:cNvSpPr>
            <a:spLocks noGrp="1"/>
          </p:cNvSpPr>
          <p:nvPr>
            <p:ph type="sldNum" sz="quarter" idx="11"/>
          </p:nvPr>
        </p:nvSpPr>
        <p:spPr/>
        <p:txBody>
          <a:bodyPr/>
          <a:lstStyle>
            <a:lvl1pPr>
              <a:defRPr b="1" smtClean="0"/>
            </a:lvl1pPr>
          </a:lstStyle>
          <a:p>
            <a:pPr>
              <a:defRPr/>
            </a:pPr>
            <a:fld id="{0DCEC226-4C82-4504-A25D-D692D11BE1A1}"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135C7146-8D82-461D-A80F-E02D9F93FA8A}"/>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5091428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E56BD8-1428-42E6-88E8-16E40E8C9D58}"/>
              </a:ext>
            </a:extLst>
          </p:cNvPr>
          <p:cNvSpPr>
            <a:spLocks noGrp="1"/>
          </p:cNvSpPr>
          <p:nvPr>
            <p:ph type="dt" sz="half" idx="10"/>
          </p:nvPr>
        </p:nvSpPr>
        <p:spPr/>
        <p:txBody>
          <a:bodyPr/>
          <a:lstStyle>
            <a:lvl1pPr>
              <a:defRPr b="1"/>
            </a:lvl1pPr>
          </a:lstStyle>
          <a:p>
            <a:pPr>
              <a:defRPr/>
            </a:pPr>
            <a:endParaRPr lang="en-US"/>
          </a:p>
        </p:txBody>
      </p:sp>
      <p:sp>
        <p:nvSpPr>
          <p:cNvPr id="3" name="Slide Number Placeholder 2">
            <a:extLst>
              <a:ext uri="{FF2B5EF4-FFF2-40B4-BE49-F238E27FC236}">
                <a16:creationId xmlns:a16="http://schemas.microsoft.com/office/drawing/2014/main" id="{32BB9B8F-667B-4BF3-AAB4-FF1BFB161726}"/>
              </a:ext>
            </a:extLst>
          </p:cNvPr>
          <p:cNvSpPr>
            <a:spLocks noGrp="1"/>
          </p:cNvSpPr>
          <p:nvPr>
            <p:ph type="sldNum" sz="quarter" idx="11"/>
          </p:nvPr>
        </p:nvSpPr>
        <p:spPr/>
        <p:txBody>
          <a:bodyPr/>
          <a:lstStyle>
            <a:lvl1pPr>
              <a:defRPr b="1" smtClean="0"/>
            </a:lvl1pPr>
          </a:lstStyle>
          <a:p>
            <a:pPr>
              <a:defRPr/>
            </a:pPr>
            <a:fld id="{5637A45C-C509-4636-B6D4-AE9A38711939}"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C576487E-0FA5-4392-A93D-988A069B5DCC}"/>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9316734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4F836DA-CD20-4CB5-B63A-EF2876A34FCA}"/>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90EEA531-59AD-41CD-B348-ABCCBB115626}"/>
              </a:ext>
            </a:extLst>
          </p:cNvPr>
          <p:cNvSpPr>
            <a:spLocks noGrp="1"/>
          </p:cNvSpPr>
          <p:nvPr>
            <p:ph type="sldNum" sz="quarter" idx="11"/>
          </p:nvPr>
        </p:nvSpPr>
        <p:spPr/>
        <p:txBody>
          <a:bodyPr/>
          <a:lstStyle>
            <a:lvl1pPr>
              <a:defRPr b="1" smtClean="0"/>
            </a:lvl1pPr>
          </a:lstStyle>
          <a:p>
            <a:pPr>
              <a:defRPr/>
            </a:pPr>
            <a:fld id="{1642E017-651F-4730-B4CA-338542E68FC8}"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2901E3A2-D409-46A7-8963-99A17B5C3D83}"/>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2723130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2962004-E3F0-43B9-A8C8-A2623209EBC2}"/>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E9DE8283-9E1B-4EE8-9187-32F42565E517}"/>
              </a:ext>
            </a:extLst>
          </p:cNvPr>
          <p:cNvSpPr>
            <a:spLocks noGrp="1"/>
          </p:cNvSpPr>
          <p:nvPr>
            <p:ph type="sldNum" sz="quarter" idx="11"/>
          </p:nvPr>
        </p:nvSpPr>
        <p:spPr/>
        <p:txBody>
          <a:bodyPr/>
          <a:lstStyle>
            <a:lvl1pPr>
              <a:defRPr b="1" smtClean="0"/>
            </a:lvl1pPr>
          </a:lstStyle>
          <a:p>
            <a:pPr>
              <a:defRPr/>
            </a:pPr>
            <a:fld id="{05936AE8-9CCE-4F81-A788-621896E40B04}"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BB257D10-3DA4-4689-8AE1-41457008B468}"/>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16294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1E31083-88E3-4B03-8DE7-227FB4DB8963}" type="slidenum">
              <a:rPr lang="en-US"/>
              <a:pPr>
                <a:defRPr/>
              </a:pPr>
              <a:t>‹#›</a:t>
            </a:fld>
            <a:endParaRPr lang="en-US"/>
          </a:p>
        </p:txBody>
      </p:sp>
    </p:spTree>
    <p:extLst>
      <p:ext uri="{BB962C8B-B14F-4D97-AF65-F5344CB8AC3E}">
        <p14:creationId xmlns:p14="http://schemas.microsoft.com/office/powerpoint/2010/main" val="7890329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D8A9E4-6AC9-4663-892A-4D8F2B5915B0}"/>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F261FFDE-71FE-4729-AA9E-EB2CAF39F9FC}"/>
              </a:ext>
            </a:extLst>
          </p:cNvPr>
          <p:cNvSpPr>
            <a:spLocks noGrp="1"/>
          </p:cNvSpPr>
          <p:nvPr>
            <p:ph type="sldNum" sz="quarter" idx="11"/>
          </p:nvPr>
        </p:nvSpPr>
        <p:spPr/>
        <p:txBody>
          <a:bodyPr/>
          <a:lstStyle>
            <a:lvl1pPr>
              <a:defRPr b="1" smtClean="0"/>
            </a:lvl1pPr>
          </a:lstStyle>
          <a:p>
            <a:pPr>
              <a:defRPr/>
            </a:pPr>
            <a:fld id="{CC3D7184-A211-45BA-9CCE-9577902E029D}"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9505F08C-D803-4297-9394-BA8C85488241}"/>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7149377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B46A9-3E44-4C29-AE99-70F0AFF6CFDF}"/>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02196BFD-55CC-44BC-AA36-DEA820414A6E}"/>
              </a:ext>
            </a:extLst>
          </p:cNvPr>
          <p:cNvSpPr>
            <a:spLocks noGrp="1"/>
          </p:cNvSpPr>
          <p:nvPr>
            <p:ph type="sldNum" sz="quarter" idx="11"/>
          </p:nvPr>
        </p:nvSpPr>
        <p:spPr/>
        <p:txBody>
          <a:bodyPr/>
          <a:lstStyle>
            <a:lvl1pPr>
              <a:defRPr b="1" smtClean="0"/>
            </a:lvl1pPr>
          </a:lstStyle>
          <a:p>
            <a:pPr>
              <a:defRPr/>
            </a:pPr>
            <a:fld id="{2B9D81F1-1BA1-4754-84EC-39F2FDCD0BCC}"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13F9CED8-16B8-40D7-A2A4-115CFCB180E2}"/>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8574925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147800-ED22-456F-AB88-B28677FECFC2}"/>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F21DF058-B553-43B2-A476-B53B95B05211}"/>
              </a:ext>
            </a:extLst>
          </p:cNvPr>
          <p:cNvSpPr>
            <a:spLocks noGrp="1"/>
          </p:cNvSpPr>
          <p:nvPr>
            <p:ph type="sldNum" sz="quarter" idx="11"/>
          </p:nvPr>
        </p:nvSpPr>
        <p:spPr/>
        <p:txBody>
          <a:bodyPr/>
          <a:lstStyle>
            <a:lvl1pPr>
              <a:defRPr b="1" smtClean="0"/>
            </a:lvl1pPr>
          </a:lstStyle>
          <a:p>
            <a:pPr>
              <a:defRPr/>
            </a:pPr>
            <a:fld id="{14AA349F-4ABE-4ACB-9C85-27CCA1F11A46}"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CB56777A-AA96-4CB5-8CBC-B76EFA9A53D1}"/>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5171350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11A2301-45B6-4114-B37B-9A62D579D0AE}"/>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DFD039EE-A948-433C-AB02-9A0CE1026665}"/>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40C22F0C-FC7E-411B-BA44-36CD0BBD02DF}"/>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9" name="Freeform 5">
                <a:extLst>
                  <a:ext uri="{FF2B5EF4-FFF2-40B4-BE49-F238E27FC236}">
                    <a16:creationId xmlns:a16="http://schemas.microsoft.com/office/drawing/2014/main" id="{87FE89A0-1220-49CC-9A6F-5FADAAD09399}"/>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10" name="Freeform 6">
                <a:extLst>
                  <a:ext uri="{FF2B5EF4-FFF2-40B4-BE49-F238E27FC236}">
                    <a16:creationId xmlns:a16="http://schemas.microsoft.com/office/drawing/2014/main" id="{56E3C553-202F-4AF1-AEEE-3BB9A0950C2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11" name="Freeform 7">
                <a:extLst>
                  <a:ext uri="{FF2B5EF4-FFF2-40B4-BE49-F238E27FC236}">
                    <a16:creationId xmlns:a16="http://schemas.microsoft.com/office/drawing/2014/main" id="{1C0A16FF-EFF4-4C36-9198-C6A546DFD58E}"/>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56E60F29-09D7-42EE-AB6D-E332D9CC7CEB}"/>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grpSp>
        <p:sp>
          <p:nvSpPr>
            <p:cNvPr id="6" name="Freeform 9">
              <a:extLst>
                <a:ext uri="{FF2B5EF4-FFF2-40B4-BE49-F238E27FC236}">
                  <a16:creationId xmlns:a16="http://schemas.microsoft.com/office/drawing/2014/main" id="{F2494096-3E2E-4467-8537-02FE8BE772EB}"/>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7" name="Freeform 10">
              <a:extLst>
                <a:ext uri="{FF2B5EF4-FFF2-40B4-BE49-F238E27FC236}">
                  <a16:creationId xmlns:a16="http://schemas.microsoft.com/office/drawing/2014/main" id="{CF56078F-DD56-4B81-BB44-A5EB833AD75C}"/>
                </a:ext>
              </a:extLst>
            </p:cNvPr>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89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379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a:extLst>
              <a:ext uri="{FF2B5EF4-FFF2-40B4-BE49-F238E27FC236}">
                <a16:creationId xmlns:a16="http://schemas.microsoft.com/office/drawing/2014/main" id="{F7305DBF-981E-42FD-997A-A3562AAFEBAE}"/>
              </a:ext>
            </a:extLst>
          </p:cNvPr>
          <p:cNvSpPr>
            <a:spLocks noGrp="1" noChangeArrowheads="1"/>
          </p:cNvSpPr>
          <p:nvPr>
            <p:ph type="dt" sz="quarter" idx="10"/>
          </p:nvPr>
        </p:nvSpPr>
        <p:spPr>
          <a:xfrm>
            <a:off x="457200" y="6248400"/>
            <a:ext cx="2133600" cy="476250"/>
          </a:xfrm>
        </p:spPr>
        <p:txBody>
          <a:bodyPr/>
          <a:lstStyle>
            <a:lvl1pPr>
              <a:defRPr b="1"/>
            </a:lvl1pPr>
          </a:lstStyle>
          <a:p>
            <a:pPr>
              <a:defRPr/>
            </a:pPr>
            <a:endParaRPr lang="en-US"/>
          </a:p>
        </p:txBody>
      </p:sp>
      <p:sp>
        <p:nvSpPr>
          <p:cNvPr id="14" name="Rectangle 14">
            <a:extLst>
              <a:ext uri="{FF2B5EF4-FFF2-40B4-BE49-F238E27FC236}">
                <a16:creationId xmlns:a16="http://schemas.microsoft.com/office/drawing/2014/main" id="{BC0D5FDA-139D-413E-B4D7-EF8CE484F5B7}"/>
              </a:ext>
            </a:extLst>
          </p:cNvPr>
          <p:cNvSpPr>
            <a:spLocks noGrp="1" noChangeArrowheads="1"/>
          </p:cNvSpPr>
          <p:nvPr>
            <p:ph type="ftr" sz="quarter" idx="11"/>
          </p:nvPr>
        </p:nvSpPr>
        <p:spPr>
          <a:xfrm>
            <a:off x="3124200" y="6251575"/>
            <a:ext cx="2895600" cy="476250"/>
          </a:xfrm>
        </p:spPr>
        <p:txBody>
          <a:bodyPr/>
          <a:lstStyle>
            <a:lvl1pPr>
              <a:defRPr b="1"/>
            </a:lvl1pPr>
          </a:lstStyle>
          <a:p>
            <a:pPr>
              <a:defRPr/>
            </a:pPr>
            <a:endParaRPr lang="en-US"/>
          </a:p>
        </p:txBody>
      </p:sp>
      <p:sp>
        <p:nvSpPr>
          <p:cNvPr id="15" name="Rectangle 15">
            <a:extLst>
              <a:ext uri="{FF2B5EF4-FFF2-40B4-BE49-F238E27FC236}">
                <a16:creationId xmlns:a16="http://schemas.microsoft.com/office/drawing/2014/main" id="{E8A7D986-2420-4EB2-BEF1-833C5BF10184}"/>
              </a:ext>
            </a:extLst>
          </p:cNvPr>
          <p:cNvSpPr>
            <a:spLocks noGrp="1" noChangeArrowheads="1"/>
          </p:cNvSpPr>
          <p:nvPr>
            <p:ph type="sldNum" sz="quarter" idx="12"/>
          </p:nvPr>
        </p:nvSpPr>
        <p:spPr>
          <a:xfrm>
            <a:off x="6553200" y="6254750"/>
            <a:ext cx="2133600" cy="476250"/>
          </a:xfrm>
        </p:spPr>
        <p:txBody>
          <a:bodyPr/>
          <a:lstStyle>
            <a:lvl1pPr>
              <a:defRPr b="1" smtClean="0"/>
            </a:lvl1pPr>
          </a:lstStyle>
          <a:p>
            <a:pPr>
              <a:defRPr/>
            </a:pPr>
            <a:fld id="{8F70380E-1E45-4071-A5A6-46E8B4830E45}" type="slidenum">
              <a:rPr lang="en-US" altLang="en-US"/>
              <a:pPr>
                <a:defRPr/>
              </a:pPr>
              <a:t>‹#›</a:t>
            </a:fld>
            <a:endParaRPr lang="en-US" altLang="en-US"/>
          </a:p>
        </p:txBody>
      </p:sp>
    </p:spTree>
    <p:extLst>
      <p:ext uri="{BB962C8B-B14F-4D97-AF65-F5344CB8AC3E}">
        <p14:creationId xmlns:p14="http://schemas.microsoft.com/office/powerpoint/2010/main" val="32146213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4FA12-A5E7-4E54-BD7D-4D3038572E45}"/>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5994CA63-FC1B-4764-A407-CE7BC49891DF}"/>
              </a:ext>
            </a:extLst>
          </p:cNvPr>
          <p:cNvSpPr>
            <a:spLocks noGrp="1"/>
          </p:cNvSpPr>
          <p:nvPr>
            <p:ph type="sldNum" sz="quarter" idx="11"/>
          </p:nvPr>
        </p:nvSpPr>
        <p:spPr/>
        <p:txBody>
          <a:bodyPr/>
          <a:lstStyle>
            <a:lvl1pPr>
              <a:defRPr b="1" smtClean="0"/>
            </a:lvl1pPr>
          </a:lstStyle>
          <a:p>
            <a:pPr>
              <a:defRPr/>
            </a:pPr>
            <a:fld id="{BD1A2CB0-BF33-436A-9ACB-0925BA0850B1}"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32B93658-6090-4904-9F4F-17AC6CB7EA67}"/>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1858041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9869AAE6-B736-4419-87FA-33ADD54CEE56}"/>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28174E07-F36C-4664-9B31-0FC767AD916E}"/>
              </a:ext>
            </a:extLst>
          </p:cNvPr>
          <p:cNvSpPr>
            <a:spLocks noGrp="1"/>
          </p:cNvSpPr>
          <p:nvPr>
            <p:ph type="sldNum" sz="quarter" idx="11"/>
          </p:nvPr>
        </p:nvSpPr>
        <p:spPr/>
        <p:txBody>
          <a:bodyPr/>
          <a:lstStyle>
            <a:lvl1pPr>
              <a:defRPr b="1" smtClean="0"/>
            </a:lvl1pPr>
          </a:lstStyle>
          <a:p>
            <a:pPr>
              <a:defRPr/>
            </a:pPr>
            <a:fld id="{80C4BA01-4C32-45E0-A1D6-D0AA986449B1}"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0D3DBF8E-1683-49FE-8AAF-22E1C6C75F43}"/>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40497836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649147-93EC-4178-ABE2-A9FFB9A56CBE}"/>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14E1130E-0FA2-40B4-96A1-66A76C3CF996}"/>
              </a:ext>
            </a:extLst>
          </p:cNvPr>
          <p:cNvSpPr>
            <a:spLocks noGrp="1"/>
          </p:cNvSpPr>
          <p:nvPr>
            <p:ph type="sldNum" sz="quarter" idx="11"/>
          </p:nvPr>
        </p:nvSpPr>
        <p:spPr/>
        <p:txBody>
          <a:bodyPr/>
          <a:lstStyle>
            <a:lvl1pPr>
              <a:defRPr b="1" smtClean="0"/>
            </a:lvl1pPr>
          </a:lstStyle>
          <a:p>
            <a:pPr>
              <a:defRPr/>
            </a:pPr>
            <a:fld id="{C5A94174-B28B-4DD4-AC6A-E3D25CC4A5B8}"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780D4B9C-B706-4113-A8E0-3E655B0B8433}"/>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8058008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6051BB-73B4-4116-B69A-B7041F818A95}"/>
              </a:ext>
            </a:extLst>
          </p:cNvPr>
          <p:cNvSpPr>
            <a:spLocks noGrp="1"/>
          </p:cNvSpPr>
          <p:nvPr>
            <p:ph type="dt" sz="half" idx="10"/>
          </p:nvPr>
        </p:nvSpPr>
        <p:spPr/>
        <p:txBody>
          <a:bodyPr/>
          <a:lstStyle>
            <a:lvl1pPr>
              <a:defRPr b="1"/>
            </a:lvl1pPr>
          </a:lstStyle>
          <a:p>
            <a:pPr>
              <a:defRPr/>
            </a:pPr>
            <a:endParaRPr lang="en-US"/>
          </a:p>
        </p:txBody>
      </p:sp>
      <p:sp>
        <p:nvSpPr>
          <p:cNvPr id="8" name="Slide Number Placeholder 7">
            <a:extLst>
              <a:ext uri="{FF2B5EF4-FFF2-40B4-BE49-F238E27FC236}">
                <a16:creationId xmlns:a16="http://schemas.microsoft.com/office/drawing/2014/main" id="{47874F58-0876-4963-A43F-F93298C2C0D2}"/>
              </a:ext>
            </a:extLst>
          </p:cNvPr>
          <p:cNvSpPr>
            <a:spLocks noGrp="1"/>
          </p:cNvSpPr>
          <p:nvPr>
            <p:ph type="sldNum" sz="quarter" idx="11"/>
          </p:nvPr>
        </p:nvSpPr>
        <p:spPr/>
        <p:txBody>
          <a:bodyPr/>
          <a:lstStyle>
            <a:lvl1pPr>
              <a:defRPr b="1" smtClean="0"/>
            </a:lvl1pPr>
          </a:lstStyle>
          <a:p>
            <a:pPr>
              <a:defRPr/>
            </a:pPr>
            <a:fld id="{C9581FE5-0D51-4D61-818B-67E5DDA86FB7}" type="slidenum">
              <a:rPr lang="en-US" altLang="en-US"/>
              <a:pPr>
                <a:defRPr/>
              </a:pPr>
              <a:t>‹#›</a:t>
            </a:fld>
            <a:endParaRPr lang="en-US" altLang="en-US"/>
          </a:p>
        </p:txBody>
      </p:sp>
      <p:sp>
        <p:nvSpPr>
          <p:cNvPr id="9" name="Footer Placeholder 8">
            <a:extLst>
              <a:ext uri="{FF2B5EF4-FFF2-40B4-BE49-F238E27FC236}">
                <a16:creationId xmlns:a16="http://schemas.microsoft.com/office/drawing/2014/main" id="{1446AF87-3E06-464E-A495-B64B6DA841AB}"/>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0249067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C058D-6E14-4D64-8E97-24ACAEC022CC}"/>
              </a:ext>
            </a:extLst>
          </p:cNvPr>
          <p:cNvSpPr>
            <a:spLocks noGrp="1"/>
          </p:cNvSpPr>
          <p:nvPr>
            <p:ph type="dt" sz="half" idx="10"/>
          </p:nvPr>
        </p:nvSpPr>
        <p:spPr/>
        <p:txBody>
          <a:bodyPr/>
          <a:lstStyle>
            <a:lvl1pPr>
              <a:defRPr b="1"/>
            </a:lvl1pPr>
          </a:lstStyle>
          <a:p>
            <a:pPr>
              <a:defRPr/>
            </a:pPr>
            <a:endParaRPr lang="en-US"/>
          </a:p>
        </p:txBody>
      </p:sp>
      <p:sp>
        <p:nvSpPr>
          <p:cNvPr id="4" name="Slide Number Placeholder 3">
            <a:extLst>
              <a:ext uri="{FF2B5EF4-FFF2-40B4-BE49-F238E27FC236}">
                <a16:creationId xmlns:a16="http://schemas.microsoft.com/office/drawing/2014/main" id="{17BF096C-6B21-43A8-A862-9D68ACB58986}"/>
              </a:ext>
            </a:extLst>
          </p:cNvPr>
          <p:cNvSpPr>
            <a:spLocks noGrp="1"/>
          </p:cNvSpPr>
          <p:nvPr>
            <p:ph type="sldNum" sz="quarter" idx="11"/>
          </p:nvPr>
        </p:nvSpPr>
        <p:spPr/>
        <p:txBody>
          <a:bodyPr/>
          <a:lstStyle>
            <a:lvl1pPr>
              <a:defRPr b="1" smtClean="0"/>
            </a:lvl1pPr>
          </a:lstStyle>
          <a:p>
            <a:pPr>
              <a:defRPr/>
            </a:pPr>
            <a:fld id="{75222CC6-DD9A-4C04-AADA-549D002448FE}"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A04851BD-7B23-4336-ADD0-DEE437853418}"/>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8607738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E2F67-E41F-4E37-9AB6-205BE35AFC81}"/>
              </a:ext>
            </a:extLst>
          </p:cNvPr>
          <p:cNvSpPr>
            <a:spLocks noGrp="1"/>
          </p:cNvSpPr>
          <p:nvPr>
            <p:ph type="dt" sz="half" idx="10"/>
          </p:nvPr>
        </p:nvSpPr>
        <p:spPr/>
        <p:txBody>
          <a:bodyPr/>
          <a:lstStyle>
            <a:lvl1pPr>
              <a:defRPr b="1"/>
            </a:lvl1pPr>
          </a:lstStyle>
          <a:p>
            <a:pPr>
              <a:defRPr/>
            </a:pPr>
            <a:endParaRPr lang="en-US"/>
          </a:p>
        </p:txBody>
      </p:sp>
      <p:sp>
        <p:nvSpPr>
          <p:cNvPr id="3" name="Slide Number Placeholder 2">
            <a:extLst>
              <a:ext uri="{FF2B5EF4-FFF2-40B4-BE49-F238E27FC236}">
                <a16:creationId xmlns:a16="http://schemas.microsoft.com/office/drawing/2014/main" id="{712924BA-E64D-46FC-8B70-CB2C630CB5F1}"/>
              </a:ext>
            </a:extLst>
          </p:cNvPr>
          <p:cNvSpPr>
            <a:spLocks noGrp="1"/>
          </p:cNvSpPr>
          <p:nvPr>
            <p:ph type="sldNum" sz="quarter" idx="11"/>
          </p:nvPr>
        </p:nvSpPr>
        <p:spPr/>
        <p:txBody>
          <a:bodyPr/>
          <a:lstStyle>
            <a:lvl1pPr>
              <a:defRPr b="1" smtClean="0"/>
            </a:lvl1pPr>
          </a:lstStyle>
          <a:p>
            <a:pPr>
              <a:defRPr/>
            </a:pPr>
            <a:fld id="{FF08EBEF-1487-44D0-B411-F13F6D8D879D}" type="slidenum">
              <a:rPr lang="en-US" altLang="en-US"/>
              <a:pPr>
                <a:defRPr/>
              </a:pPr>
              <a:t>‹#›</a:t>
            </a:fld>
            <a:endParaRPr lang="en-US" altLang="en-US"/>
          </a:p>
        </p:txBody>
      </p:sp>
      <p:sp>
        <p:nvSpPr>
          <p:cNvPr id="4" name="Footer Placeholder 3">
            <a:extLst>
              <a:ext uri="{FF2B5EF4-FFF2-40B4-BE49-F238E27FC236}">
                <a16:creationId xmlns:a16="http://schemas.microsoft.com/office/drawing/2014/main" id="{E2D756C1-8B1F-49A7-A8D0-93AE563A28CD}"/>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21162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45DD7CF-53B9-4946-B6F2-C31A49A2FEA2}" type="slidenum">
              <a:rPr lang="en-US"/>
              <a:pPr>
                <a:defRPr/>
              </a:pPr>
              <a:t>‹#›</a:t>
            </a:fld>
            <a:endParaRPr lang="en-US"/>
          </a:p>
        </p:txBody>
      </p:sp>
    </p:spTree>
    <p:extLst>
      <p:ext uri="{BB962C8B-B14F-4D97-AF65-F5344CB8AC3E}">
        <p14:creationId xmlns:p14="http://schemas.microsoft.com/office/powerpoint/2010/main" val="3862778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1AC8AED-A01C-41F0-884E-912DB109C599}"/>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1876C8C1-20F6-426B-9CFC-F712DC7B01AD}"/>
              </a:ext>
            </a:extLst>
          </p:cNvPr>
          <p:cNvSpPr>
            <a:spLocks noGrp="1"/>
          </p:cNvSpPr>
          <p:nvPr>
            <p:ph type="sldNum" sz="quarter" idx="11"/>
          </p:nvPr>
        </p:nvSpPr>
        <p:spPr/>
        <p:txBody>
          <a:bodyPr/>
          <a:lstStyle>
            <a:lvl1pPr>
              <a:defRPr b="1" smtClean="0"/>
            </a:lvl1pPr>
          </a:lstStyle>
          <a:p>
            <a:pPr>
              <a:defRPr/>
            </a:pPr>
            <a:fld id="{71F54A8F-974A-47C7-B316-483FEA7FDD2E}"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EC8380C4-1CDD-4706-A880-544FDF47EC91}"/>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40111849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7925011-A9BF-4D34-8696-31BE56D84E85}"/>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8A891AB0-05F0-4039-9A65-54708A9C0F73}"/>
              </a:ext>
            </a:extLst>
          </p:cNvPr>
          <p:cNvSpPr>
            <a:spLocks noGrp="1"/>
          </p:cNvSpPr>
          <p:nvPr>
            <p:ph type="sldNum" sz="quarter" idx="11"/>
          </p:nvPr>
        </p:nvSpPr>
        <p:spPr/>
        <p:txBody>
          <a:bodyPr/>
          <a:lstStyle>
            <a:lvl1pPr>
              <a:defRPr b="1" smtClean="0"/>
            </a:lvl1pPr>
          </a:lstStyle>
          <a:p>
            <a:pPr>
              <a:defRPr/>
            </a:pPr>
            <a:fld id="{8A08C962-93A1-4A30-8496-54A4592CBC54}"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E56AE157-FB94-4815-BB03-E985B72ABBC6}"/>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2309802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328E0-2FFE-432B-A137-084F438676FB}"/>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22670B73-3A97-4455-8DF2-C3B598BFF66E}"/>
              </a:ext>
            </a:extLst>
          </p:cNvPr>
          <p:cNvSpPr>
            <a:spLocks noGrp="1"/>
          </p:cNvSpPr>
          <p:nvPr>
            <p:ph type="sldNum" sz="quarter" idx="11"/>
          </p:nvPr>
        </p:nvSpPr>
        <p:spPr/>
        <p:txBody>
          <a:bodyPr/>
          <a:lstStyle>
            <a:lvl1pPr>
              <a:defRPr b="1" smtClean="0"/>
            </a:lvl1pPr>
          </a:lstStyle>
          <a:p>
            <a:pPr>
              <a:defRPr/>
            </a:pPr>
            <a:fld id="{0ED241D8-FCBB-43CC-9846-E6094E0F773A}"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000ED5AF-8A95-42CF-85DF-AF7F2365FD09}"/>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6885306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964B3-201C-463F-BFB3-50BB837FE88D}"/>
              </a:ext>
            </a:extLst>
          </p:cNvPr>
          <p:cNvSpPr>
            <a:spLocks noGrp="1"/>
          </p:cNvSpPr>
          <p:nvPr>
            <p:ph type="dt" sz="half" idx="10"/>
          </p:nvPr>
        </p:nvSpPr>
        <p:spPr/>
        <p:txBody>
          <a:bodyPr/>
          <a:lstStyle>
            <a:lvl1pPr>
              <a:defRPr b="1"/>
            </a:lvl1pPr>
          </a:lstStyle>
          <a:p>
            <a:pPr>
              <a:defRPr/>
            </a:pPr>
            <a:endParaRPr lang="en-US"/>
          </a:p>
        </p:txBody>
      </p:sp>
      <p:sp>
        <p:nvSpPr>
          <p:cNvPr id="5" name="Slide Number Placeholder 4">
            <a:extLst>
              <a:ext uri="{FF2B5EF4-FFF2-40B4-BE49-F238E27FC236}">
                <a16:creationId xmlns:a16="http://schemas.microsoft.com/office/drawing/2014/main" id="{92C8B172-5F1E-407B-BB6E-05FA8568111F}"/>
              </a:ext>
            </a:extLst>
          </p:cNvPr>
          <p:cNvSpPr>
            <a:spLocks noGrp="1"/>
          </p:cNvSpPr>
          <p:nvPr>
            <p:ph type="sldNum" sz="quarter" idx="11"/>
          </p:nvPr>
        </p:nvSpPr>
        <p:spPr/>
        <p:txBody>
          <a:bodyPr/>
          <a:lstStyle>
            <a:lvl1pPr>
              <a:defRPr b="1" smtClean="0"/>
            </a:lvl1pPr>
          </a:lstStyle>
          <a:p>
            <a:pPr>
              <a:defRPr/>
            </a:pPr>
            <a:fld id="{EE8B2232-2413-47C8-9066-5BCE38D790D1}"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E22F0E94-EE7D-4838-AC7E-1CE6D4136376}"/>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108256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CB1B22-45B1-42CE-9031-7075815545CA}"/>
              </a:ext>
            </a:extLst>
          </p:cNvPr>
          <p:cNvSpPr>
            <a:spLocks noGrp="1"/>
          </p:cNvSpPr>
          <p:nvPr>
            <p:ph type="dt" sz="half" idx="10"/>
          </p:nvPr>
        </p:nvSpPr>
        <p:spPr/>
        <p:txBody>
          <a:bodyPr/>
          <a:lstStyle>
            <a:lvl1pPr>
              <a:defRPr b="1"/>
            </a:lvl1pPr>
          </a:lstStyle>
          <a:p>
            <a:pPr>
              <a:defRPr/>
            </a:pPr>
            <a:endParaRPr lang="en-US"/>
          </a:p>
        </p:txBody>
      </p:sp>
      <p:sp>
        <p:nvSpPr>
          <p:cNvPr id="6" name="Slide Number Placeholder 5">
            <a:extLst>
              <a:ext uri="{FF2B5EF4-FFF2-40B4-BE49-F238E27FC236}">
                <a16:creationId xmlns:a16="http://schemas.microsoft.com/office/drawing/2014/main" id="{C135BE7A-BEB8-476A-BC0C-729695045F4D}"/>
              </a:ext>
            </a:extLst>
          </p:cNvPr>
          <p:cNvSpPr>
            <a:spLocks noGrp="1"/>
          </p:cNvSpPr>
          <p:nvPr>
            <p:ph type="sldNum" sz="quarter" idx="11"/>
          </p:nvPr>
        </p:nvSpPr>
        <p:spPr/>
        <p:txBody>
          <a:bodyPr/>
          <a:lstStyle>
            <a:lvl1pPr>
              <a:defRPr b="1" smtClean="0"/>
            </a:lvl1pPr>
          </a:lstStyle>
          <a:p>
            <a:pPr>
              <a:defRPr/>
            </a:pPr>
            <a:fld id="{351ECF82-D84A-44C0-B186-5DE9E398A16D}" type="slidenum">
              <a:rPr lang="en-US" altLang="en-US"/>
              <a:pPr>
                <a:defRPr/>
              </a:pPr>
              <a:t>‹#›</a:t>
            </a:fld>
            <a:endParaRPr lang="en-US" altLang="en-US"/>
          </a:p>
        </p:txBody>
      </p:sp>
      <p:sp>
        <p:nvSpPr>
          <p:cNvPr id="7" name="Footer Placeholder 6">
            <a:extLst>
              <a:ext uri="{FF2B5EF4-FFF2-40B4-BE49-F238E27FC236}">
                <a16:creationId xmlns:a16="http://schemas.microsoft.com/office/drawing/2014/main" id="{A4A848DE-37F5-42C4-A12C-DCA29E405E35}"/>
              </a:ext>
            </a:extLst>
          </p:cNvPr>
          <p:cNvSpPr>
            <a:spLocks noGrp="1"/>
          </p:cNvSpPr>
          <p:nvPr>
            <p:ph type="ftr" sz="quarter" idx="12"/>
          </p:nvPr>
        </p:nvSpPr>
        <p:spPr/>
        <p:txBody>
          <a:bodyPr/>
          <a:lstStyle>
            <a:lvl1pPr>
              <a:defRPr b="1"/>
            </a:lvl1pPr>
          </a:lstStyle>
          <a:p>
            <a:pPr>
              <a:defRPr/>
            </a:pPr>
            <a:endParaRPr lang="en-US"/>
          </a:p>
        </p:txBody>
      </p:sp>
    </p:spTree>
    <p:extLst>
      <p:ext uri="{BB962C8B-B14F-4D97-AF65-F5344CB8AC3E}">
        <p14:creationId xmlns:p14="http://schemas.microsoft.com/office/powerpoint/2010/main" val="311917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B31A825A-8843-47C7-9D57-AFD100A88BD5}" type="slidenum">
              <a:rPr lang="en-US"/>
              <a:pPr>
                <a:defRPr/>
              </a:pPr>
              <a:t>‹#›</a:t>
            </a:fld>
            <a:endParaRPr lang="en-US"/>
          </a:p>
        </p:txBody>
      </p:sp>
      <p:sp>
        <p:nvSpPr>
          <p:cNvPr id="1031" name="Rectangle 7"/>
          <p:cNvSpPr>
            <a:spLocks noGrp="1" noChangeArrowheads="1"/>
          </p:cNvSpPr>
          <p:nvPr userDrawn="1"/>
        </p:nvSpPr>
        <p:spPr bwMode="auto">
          <a:xfrm>
            <a:off x="9525" y="6657975"/>
            <a:ext cx="385921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r>
              <a:rPr lang="en-US" altLang="en-US" sz="800" b="0">
                <a:ea typeface="ＭＳ Ｐゴシック" pitchFamily="48" charset="-128"/>
              </a:rPr>
              <a:t>Copyright © 2009 Pearson Education, Inc.</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2424E14-06C5-4BD7-8517-E3DB01BCA9D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3AAD23F-FBD3-44B5-8E73-D8456AB4BCE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F7DEF4-66D6-479C-A119-42634A41941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en-US"/>
          </a:p>
        </p:txBody>
      </p:sp>
      <p:sp>
        <p:nvSpPr>
          <p:cNvPr id="1029" name="Rectangle 5">
            <a:extLst>
              <a:ext uri="{FF2B5EF4-FFF2-40B4-BE49-F238E27FC236}">
                <a16:creationId xmlns:a16="http://schemas.microsoft.com/office/drawing/2014/main" id="{A5221358-E104-44D8-A916-7674DEC2287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en-US"/>
          </a:p>
        </p:txBody>
      </p:sp>
      <p:sp>
        <p:nvSpPr>
          <p:cNvPr id="1030" name="Rectangle 6">
            <a:extLst>
              <a:ext uri="{FF2B5EF4-FFF2-40B4-BE49-F238E27FC236}">
                <a16:creationId xmlns:a16="http://schemas.microsoft.com/office/drawing/2014/main" id="{3982188A-49D7-421A-ACA4-8721A45231D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F95078C0-65A3-461D-AB8D-B450A8B4016F}" type="slidenum">
              <a:rPr lang="en-US" altLang="en-US"/>
              <a:pPr>
                <a:defRPr/>
              </a:pPr>
              <a:t>‹#›</a:t>
            </a:fld>
            <a:endParaRPr lang="en-US" altLang="en-US"/>
          </a:p>
        </p:txBody>
      </p:sp>
      <p:sp>
        <p:nvSpPr>
          <p:cNvPr id="1031" name="Rectangle 7">
            <a:extLst>
              <a:ext uri="{FF2B5EF4-FFF2-40B4-BE49-F238E27FC236}">
                <a16:creationId xmlns:a16="http://schemas.microsoft.com/office/drawing/2014/main" id="{8CB8931D-CB07-4806-8215-97EFA1256F6B}"/>
              </a:ext>
            </a:extLst>
          </p:cNvPr>
          <p:cNvSpPr>
            <a:spLocks noGrp="1" noChangeArrowheads="1"/>
          </p:cNvSpPr>
          <p:nvPr userDrawn="1"/>
        </p:nvSpPr>
        <p:spPr bwMode="auto">
          <a:xfrm>
            <a:off x="9525" y="6657975"/>
            <a:ext cx="385921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defRPr/>
            </a:pPr>
            <a:r>
              <a:rPr lang="en-US" altLang="en-US" sz="800" b="0">
                <a:ea typeface="ＭＳ Ｐゴシック" panose="020B0600070205080204" pitchFamily="34" charset="-128"/>
              </a:rPr>
              <a:t>Copyright © 2009 Pearson Education, Inc.</a:t>
            </a:r>
          </a:p>
        </p:txBody>
      </p:sp>
    </p:spTree>
    <p:extLst>
      <p:ext uri="{BB962C8B-B14F-4D97-AF65-F5344CB8AC3E}">
        <p14:creationId xmlns:p14="http://schemas.microsoft.com/office/powerpoint/2010/main" val="109765312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FE3BF3A-696D-40BE-AD19-9F568D173CF4}"/>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solidFill>
                  <a:srgbClr val="FFFFFF"/>
                </a:solidFill>
                <a:latin typeface="Arial" charset="0"/>
              </a:defRPr>
            </a:lvl1pPr>
          </a:lstStyle>
          <a:p>
            <a:pPr>
              <a:defRPr/>
            </a:pPr>
            <a:endParaRPr lang="en-US"/>
          </a:p>
        </p:txBody>
      </p:sp>
      <p:sp>
        <p:nvSpPr>
          <p:cNvPr id="36867" name="Rectangle 3">
            <a:extLst>
              <a:ext uri="{FF2B5EF4-FFF2-40B4-BE49-F238E27FC236}">
                <a16:creationId xmlns:a16="http://schemas.microsoft.com/office/drawing/2014/main" id="{A208CCD2-8091-4553-9187-B402AF6BE29B}"/>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solidFill>
                  <a:srgbClr val="FFFFFF"/>
                </a:solidFill>
              </a:defRPr>
            </a:lvl1pPr>
          </a:lstStyle>
          <a:p>
            <a:pPr>
              <a:defRPr/>
            </a:pPr>
            <a:fld id="{427E5C5D-EABA-4ACC-A1CF-3F2A77A4EBBA}" type="slidenum">
              <a:rPr lang="en-US" altLang="en-US"/>
              <a:pPr>
                <a:defRPr/>
              </a:pPr>
              <a:t>‹#›</a:t>
            </a:fld>
            <a:endParaRPr lang="en-US" altLang="en-US"/>
          </a:p>
        </p:txBody>
      </p:sp>
      <p:grpSp>
        <p:nvGrpSpPr>
          <p:cNvPr id="2052" name="Group 4">
            <a:extLst>
              <a:ext uri="{FF2B5EF4-FFF2-40B4-BE49-F238E27FC236}">
                <a16:creationId xmlns:a16="http://schemas.microsoft.com/office/drawing/2014/main" id="{9EDBA017-63F5-4AEC-8CD2-7130469C2A5C}"/>
              </a:ext>
            </a:extLst>
          </p:cNvPr>
          <p:cNvGrpSpPr>
            <a:grpSpLocks/>
          </p:cNvGrpSpPr>
          <p:nvPr/>
        </p:nvGrpSpPr>
        <p:grpSpPr bwMode="auto">
          <a:xfrm>
            <a:off x="0" y="0"/>
            <a:ext cx="9140825" cy="6850063"/>
            <a:chOff x="0" y="0"/>
            <a:chExt cx="5758" cy="4315"/>
          </a:xfrm>
        </p:grpSpPr>
        <p:grpSp>
          <p:nvGrpSpPr>
            <p:cNvPr id="2056" name="Group 5">
              <a:extLst>
                <a:ext uri="{FF2B5EF4-FFF2-40B4-BE49-F238E27FC236}">
                  <a16:creationId xmlns:a16="http://schemas.microsoft.com/office/drawing/2014/main" id="{1ABD6AD7-3165-4E3B-9A33-D1766C70AE64}"/>
                </a:ext>
              </a:extLst>
            </p:cNvPr>
            <p:cNvGrpSpPr>
              <a:grpSpLocks/>
            </p:cNvGrpSpPr>
            <p:nvPr userDrawn="1"/>
          </p:nvGrpSpPr>
          <p:grpSpPr bwMode="auto">
            <a:xfrm>
              <a:off x="1728" y="2230"/>
              <a:ext cx="4027" cy="2085"/>
              <a:chOff x="1728" y="2230"/>
              <a:chExt cx="4027" cy="2085"/>
            </a:xfrm>
          </p:grpSpPr>
          <p:sp>
            <p:nvSpPr>
              <p:cNvPr id="36870" name="Freeform 6">
                <a:extLst>
                  <a:ext uri="{FF2B5EF4-FFF2-40B4-BE49-F238E27FC236}">
                    <a16:creationId xmlns:a16="http://schemas.microsoft.com/office/drawing/2014/main" id="{ADF06318-B82D-49B9-9F17-7D3FF5C43495}"/>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36871" name="Freeform 7">
                <a:extLst>
                  <a:ext uri="{FF2B5EF4-FFF2-40B4-BE49-F238E27FC236}">
                    <a16:creationId xmlns:a16="http://schemas.microsoft.com/office/drawing/2014/main" id="{A7BC3A2A-D264-4AF0-B2BF-C15D42E432B7}"/>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36872" name="Freeform 8">
                <a:extLst>
                  <a:ext uri="{FF2B5EF4-FFF2-40B4-BE49-F238E27FC236}">
                    <a16:creationId xmlns:a16="http://schemas.microsoft.com/office/drawing/2014/main" id="{86CD2BC8-7A42-4A6D-AD84-473206108598}"/>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2062" name="Freeform 9">
                <a:extLst>
                  <a:ext uri="{FF2B5EF4-FFF2-40B4-BE49-F238E27FC236}">
                    <a16:creationId xmlns:a16="http://schemas.microsoft.com/office/drawing/2014/main" id="{527191F2-087C-4922-9511-D848559AC0C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4" name="Freeform 10">
                <a:extLst>
                  <a:ext uri="{FF2B5EF4-FFF2-40B4-BE49-F238E27FC236}">
                    <a16:creationId xmlns:a16="http://schemas.microsoft.com/office/drawing/2014/main" id="{F9D564DE-4D13-4889-A95E-7AEE20C1852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grpSp>
        <p:sp>
          <p:nvSpPr>
            <p:cNvPr id="36875" name="Freeform 11">
              <a:extLst>
                <a:ext uri="{FF2B5EF4-FFF2-40B4-BE49-F238E27FC236}">
                  <a16:creationId xmlns:a16="http://schemas.microsoft.com/office/drawing/2014/main" id="{BCE640C8-0C8B-40D6-A754-154D10D8271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2058" name="Freeform 12">
              <a:extLst>
                <a:ext uri="{FF2B5EF4-FFF2-40B4-BE49-F238E27FC236}">
                  <a16:creationId xmlns:a16="http://schemas.microsoft.com/office/drawing/2014/main" id="{FABBCB50-D9CF-40D3-ADF7-7FDB7A4782C3}"/>
                </a:ext>
              </a:extLst>
            </p:cNvPr>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77" name="Rectangle 13">
            <a:extLst>
              <a:ext uri="{FF2B5EF4-FFF2-40B4-BE49-F238E27FC236}">
                <a16:creationId xmlns:a16="http://schemas.microsoft.com/office/drawing/2014/main" id="{12D52121-0258-4FCA-BA5F-0FE4972E69BF}"/>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878" name="Rectangle 14">
            <a:extLst>
              <a:ext uri="{FF2B5EF4-FFF2-40B4-BE49-F238E27FC236}">
                <a16:creationId xmlns:a16="http://schemas.microsoft.com/office/drawing/2014/main" id="{C63151CA-8EDC-4674-820D-EE1ED4598580}"/>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solidFill>
                  <a:srgbClr val="FFFFFF"/>
                </a:solidFill>
                <a:latin typeface="Arial" charset="0"/>
              </a:defRPr>
            </a:lvl1pPr>
          </a:lstStyle>
          <a:p>
            <a:pPr>
              <a:defRPr/>
            </a:pPr>
            <a:endParaRPr lang="en-US"/>
          </a:p>
        </p:txBody>
      </p:sp>
      <p:sp>
        <p:nvSpPr>
          <p:cNvPr id="36879" name="Rectangle 15">
            <a:extLst>
              <a:ext uri="{FF2B5EF4-FFF2-40B4-BE49-F238E27FC236}">
                <a16:creationId xmlns:a16="http://schemas.microsoft.com/office/drawing/2014/main" id="{7B63BF72-D416-4219-9D55-7990F32296F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1387979"/>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73EEE22-EE26-48AF-9930-C279D7CE8BC5}"/>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solidFill>
                  <a:srgbClr val="FFFFFF"/>
                </a:solidFill>
                <a:latin typeface="Arial" charset="0"/>
              </a:defRPr>
            </a:lvl1pPr>
          </a:lstStyle>
          <a:p>
            <a:pPr>
              <a:defRPr/>
            </a:pPr>
            <a:endParaRPr lang="en-US"/>
          </a:p>
        </p:txBody>
      </p:sp>
      <p:sp>
        <p:nvSpPr>
          <p:cNvPr id="36867" name="Rectangle 3">
            <a:extLst>
              <a:ext uri="{FF2B5EF4-FFF2-40B4-BE49-F238E27FC236}">
                <a16:creationId xmlns:a16="http://schemas.microsoft.com/office/drawing/2014/main" id="{A038CB2C-B584-48D2-937D-4AB25517AC2D}"/>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solidFill>
                  <a:srgbClr val="FFFFFF"/>
                </a:solidFill>
              </a:defRPr>
            </a:lvl1pPr>
          </a:lstStyle>
          <a:p>
            <a:pPr>
              <a:defRPr/>
            </a:pPr>
            <a:fld id="{4494BA88-209A-4B8D-83BA-28BC95A6013F}" type="slidenum">
              <a:rPr lang="en-US" altLang="en-US"/>
              <a:pPr>
                <a:defRPr/>
              </a:pPr>
              <a:t>‹#›</a:t>
            </a:fld>
            <a:endParaRPr lang="en-US" altLang="en-US"/>
          </a:p>
        </p:txBody>
      </p:sp>
      <p:grpSp>
        <p:nvGrpSpPr>
          <p:cNvPr id="3076" name="Group 4">
            <a:extLst>
              <a:ext uri="{FF2B5EF4-FFF2-40B4-BE49-F238E27FC236}">
                <a16:creationId xmlns:a16="http://schemas.microsoft.com/office/drawing/2014/main" id="{C87C697D-4FB6-41D3-8396-70A9EB64501E}"/>
              </a:ext>
            </a:extLst>
          </p:cNvPr>
          <p:cNvGrpSpPr>
            <a:grpSpLocks/>
          </p:cNvGrpSpPr>
          <p:nvPr/>
        </p:nvGrpSpPr>
        <p:grpSpPr bwMode="auto">
          <a:xfrm>
            <a:off x="0" y="0"/>
            <a:ext cx="9140825" cy="6850063"/>
            <a:chOff x="0" y="0"/>
            <a:chExt cx="5758" cy="4315"/>
          </a:xfrm>
        </p:grpSpPr>
        <p:grpSp>
          <p:nvGrpSpPr>
            <p:cNvPr id="3080" name="Group 5">
              <a:extLst>
                <a:ext uri="{FF2B5EF4-FFF2-40B4-BE49-F238E27FC236}">
                  <a16:creationId xmlns:a16="http://schemas.microsoft.com/office/drawing/2014/main" id="{CD0BD4C7-358C-445D-A12E-3B7FB2870F06}"/>
                </a:ext>
              </a:extLst>
            </p:cNvPr>
            <p:cNvGrpSpPr>
              <a:grpSpLocks/>
            </p:cNvGrpSpPr>
            <p:nvPr userDrawn="1"/>
          </p:nvGrpSpPr>
          <p:grpSpPr bwMode="auto">
            <a:xfrm>
              <a:off x="1728" y="2230"/>
              <a:ext cx="4027" cy="2085"/>
              <a:chOff x="1728" y="2230"/>
              <a:chExt cx="4027" cy="2085"/>
            </a:xfrm>
          </p:grpSpPr>
          <p:sp>
            <p:nvSpPr>
              <p:cNvPr id="36870" name="Freeform 6">
                <a:extLst>
                  <a:ext uri="{FF2B5EF4-FFF2-40B4-BE49-F238E27FC236}">
                    <a16:creationId xmlns:a16="http://schemas.microsoft.com/office/drawing/2014/main" id="{01D06332-7F14-440C-B38A-70C3A940886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36871" name="Freeform 7">
                <a:extLst>
                  <a:ext uri="{FF2B5EF4-FFF2-40B4-BE49-F238E27FC236}">
                    <a16:creationId xmlns:a16="http://schemas.microsoft.com/office/drawing/2014/main" id="{17E37D4B-855A-4D96-A1C8-13543AC55CE9}"/>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36872" name="Freeform 8">
                <a:extLst>
                  <a:ext uri="{FF2B5EF4-FFF2-40B4-BE49-F238E27FC236}">
                    <a16:creationId xmlns:a16="http://schemas.microsoft.com/office/drawing/2014/main" id="{FFA8ACDD-D41E-4D9B-8BE5-254BB28EF1E4}"/>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3086" name="Freeform 9">
                <a:extLst>
                  <a:ext uri="{FF2B5EF4-FFF2-40B4-BE49-F238E27FC236}">
                    <a16:creationId xmlns:a16="http://schemas.microsoft.com/office/drawing/2014/main" id="{D17D5C1B-35C0-4418-9C52-D5E8FBE53C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4" name="Freeform 10">
                <a:extLst>
                  <a:ext uri="{FF2B5EF4-FFF2-40B4-BE49-F238E27FC236}">
                    <a16:creationId xmlns:a16="http://schemas.microsoft.com/office/drawing/2014/main" id="{2322ED24-C3D3-4581-B857-56C1355750EC}"/>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grpSp>
        <p:sp>
          <p:nvSpPr>
            <p:cNvPr id="36875" name="Freeform 11">
              <a:extLst>
                <a:ext uri="{FF2B5EF4-FFF2-40B4-BE49-F238E27FC236}">
                  <a16:creationId xmlns:a16="http://schemas.microsoft.com/office/drawing/2014/main" id="{C771BB11-CFF5-4682-ACCB-9146711F516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3082" name="Freeform 12">
              <a:extLst>
                <a:ext uri="{FF2B5EF4-FFF2-40B4-BE49-F238E27FC236}">
                  <a16:creationId xmlns:a16="http://schemas.microsoft.com/office/drawing/2014/main" id="{B80DD917-CDA0-46CD-9572-79A63F350FFF}"/>
                </a:ext>
              </a:extLst>
            </p:cNvPr>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77" name="Rectangle 13">
            <a:extLst>
              <a:ext uri="{FF2B5EF4-FFF2-40B4-BE49-F238E27FC236}">
                <a16:creationId xmlns:a16="http://schemas.microsoft.com/office/drawing/2014/main" id="{4FB61ED5-E486-4086-BE28-B10442D56A18}"/>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878" name="Rectangle 14">
            <a:extLst>
              <a:ext uri="{FF2B5EF4-FFF2-40B4-BE49-F238E27FC236}">
                <a16:creationId xmlns:a16="http://schemas.microsoft.com/office/drawing/2014/main" id="{8284D1CB-EEE6-4DC5-8868-FF1FE2FD0621}"/>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solidFill>
                  <a:srgbClr val="FFFFFF"/>
                </a:solidFill>
                <a:latin typeface="Arial" charset="0"/>
              </a:defRPr>
            </a:lvl1pPr>
          </a:lstStyle>
          <a:p>
            <a:pPr>
              <a:defRPr/>
            </a:pPr>
            <a:endParaRPr lang="en-US"/>
          </a:p>
        </p:txBody>
      </p:sp>
      <p:sp>
        <p:nvSpPr>
          <p:cNvPr id="36879" name="Rectangle 15">
            <a:extLst>
              <a:ext uri="{FF2B5EF4-FFF2-40B4-BE49-F238E27FC236}">
                <a16:creationId xmlns:a16="http://schemas.microsoft.com/office/drawing/2014/main" id="{15372A03-A3D9-4857-8754-289D2DCA601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1505612"/>
      </p:ext>
    </p:extLst>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757FFA8-8429-470A-832F-E03B1A4FA5E7}"/>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solidFill>
                  <a:srgbClr val="FFFFFF"/>
                </a:solidFill>
                <a:latin typeface="Arial" charset="0"/>
              </a:defRPr>
            </a:lvl1pPr>
          </a:lstStyle>
          <a:p>
            <a:pPr>
              <a:defRPr/>
            </a:pPr>
            <a:endParaRPr lang="en-US"/>
          </a:p>
        </p:txBody>
      </p:sp>
      <p:sp>
        <p:nvSpPr>
          <p:cNvPr id="36867" name="Rectangle 3">
            <a:extLst>
              <a:ext uri="{FF2B5EF4-FFF2-40B4-BE49-F238E27FC236}">
                <a16:creationId xmlns:a16="http://schemas.microsoft.com/office/drawing/2014/main" id="{EB38C373-2054-4CB7-95E3-B4EEFAEFBD04}"/>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solidFill>
                  <a:srgbClr val="FFFFFF"/>
                </a:solidFill>
              </a:defRPr>
            </a:lvl1pPr>
          </a:lstStyle>
          <a:p>
            <a:pPr>
              <a:defRPr/>
            </a:pPr>
            <a:fld id="{304C1128-0526-4620-8BEF-04DE380A2679}" type="slidenum">
              <a:rPr lang="en-US" altLang="en-US"/>
              <a:pPr>
                <a:defRPr/>
              </a:pPr>
              <a:t>‹#›</a:t>
            </a:fld>
            <a:endParaRPr lang="en-US" altLang="en-US"/>
          </a:p>
        </p:txBody>
      </p:sp>
      <p:grpSp>
        <p:nvGrpSpPr>
          <p:cNvPr id="4100" name="Group 4">
            <a:extLst>
              <a:ext uri="{FF2B5EF4-FFF2-40B4-BE49-F238E27FC236}">
                <a16:creationId xmlns:a16="http://schemas.microsoft.com/office/drawing/2014/main" id="{E57EA11F-2207-47D0-9D29-A5C0A3C7FD9E}"/>
              </a:ext>
            </a:extLst>
          </p:cNvPr>
          <p:cNvGrpSpPr>
            <a:grpSpLocks/>
          </p:cNvGrpSpPr>
          <p:nvPr/>
        </p:nvGrpSpPr>
        <p:grpSpPr bwMode="auto">
          <a:xfrm>
            <a:off x="0" y="0"/>
            <a:ext cx="9140825" cy="6850063"/>
            <a:chOff x="0" y="0"/>
            <a:chExt cx="5758" cy="4315"/>
          </a:xfrm>
        </p:grpSpPr>
        <p:grpSp>
          <p:nvGrpSpPr>
            <p:cNvPr id="4104" name="Group 5">
              <a:extLst>
                <a:ext uri="{FF2B5EF4-FFF2-40B4-BE49-F238E27FC236}">
                  <a16:creationId xmlns:a16="http://schemas.microsoft.com/office/drawing/2014/main" id="{F285A73C-206E-4C40-986A-F270B1A3A825}"/>
                </a:ext>
              </a:extLst>
            </p:cNvPr>
            <p:cNvGrpSpPr>
              <a:grpSpLocks/>
            </p:cNvGrpSpPr>
            <p:nvPr userDrawn="1"/>
          </p:nvGrpSpPr>
          <p:grpSpPr bwMode="auto">
            <a:xfrm>
              <a:off x="1728" y="2230"/>
              <a:ext cx="4027" cy="2085"/>
              <a:chOff x="1728" y="2230"/>
              <a:chExt cx="4027" cy="2085"/>
            </a:xfrm>
          </p:grpSpPr>
          <p:sp>
            <p:nvSpPr>
              <p:cNvPr id="36870" name="Freeform 6">
                <a:extLst>
                  <a:ext uri="{FF2B5EF4-FFF2-40B4-BE49-F238E27FC236}">
                    <a16:creationId xmlns:a16="http://schemas.microsoft.com/office/drawing/2014/main" id="{BE504308-3F30-4BC7-A823-BA20DC7A2FBA}"/>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36871" name="Freeform 7">
                <a:extLst>
                  <a:ext uri="{FF2B5EF4-FFF2-40B4-BE49-F238E27FC236}">
                    <a16:creationId xmlns:a16="http://schemas.microsoft.com/office/drawing/2014/main" id="{1E72116C-5702-4E2F-82A3-2E7296A8916C}"/>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36872" name="Freeform 8">
                <a:extLst>
                  <a:ext uri="{FF2B5EF4-FFF2-40B4-BE49-F238E27FC236}">
                    <a16:creationId xmlns:a16="http://schemas.microsoft.com/office/drawing/2014/main" id="{FB806120-9F36-4B3E-95AF-D8EB7482758B}"/>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4110" name="Freeform 9">
                <a:extLst>
                  <a:ext uri="{FF2B5EF4-FFF2-40B4-BE49-F238E27FC236}">
                    <a16:creationId xmlns:a16="http://schemas.microsoft.com/office/drawing/2014/main" id="{1DF9CD51-558D-4E25-9F5E-8ACC9E666FD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4" name="Freeform 10">
                <a:extLst>
                  <a:ext uri="{FF2B5EF4-FFF2-40B4-BE49-F238E27FC236}">
                    <a16:creationId xmlns:a16="http://schemas.microsoft.com/office/drawing/2014/main" id="{B0A0F606-8B03-4988-BF57-1BEF38ECCFD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grpSp>
        <p:sp>
          <p:nvSpPr>
            <p:cNvPr id="36875" name="Freeform 11">
              <a:extLst>
                <a:ext uri="{FF2B5EF4-FFF2-40B4-BE49-F238E27FC236}">
                  <a16:creationId xmlns:a16="http://schemas.microsoft.com/office/drawing/2014/main" id="{70C5635A-ECB5-4922-88B9-F39DC4DCF6E8}"/>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4106" name="Freeform 12">
              <a:extLst>
                <a:ext uri="{FF2B5EF4-FFF2-40B4-BE49-F238E27FC236}">
                  <a16:creationId xmlns:a16="http://schemas.microsoft.com/office/drawing/2014/main" id="{1F4D718B-7264-4A6A-B4CE-C1EADB2AF5E2}"/>
                </a:ext>
              </a:extLst>
            </p:cNvPr>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77" name="Rectangle 13">
            <a:extLst>
              <a:ext uri="{FF2B5EF4-FFF2-40B4-BE49-F238E27FC236}">
                <a16:creationId xmlns:a16="http://schemas.microsoft.com/office/drawing/2014/main" id="{580C0767-D073-47F3-AF16-B0CF9DF93B18}"/>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878" name="Rectangle 14">
            <a:extLst>
              <a:ext uri="{FF2B5EF4-FFF2-40B4-BE49-F238E27FC236}">
                <a16:creationId xmlns:a16="http://schemas.microsoft.com/office/drawing/2014/main" id="{2A936D6D-C126-4E9A-B331-88A736FCDB6E}"/>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solidFill>
                  <a:srgbClr val="FFFFFF"/>
                </a:solidFill>
                <a:latin typeface="Arial" charset="0"/>
              </a:defRPr>
            </a:lvl1pPr>
          </a:lstStyle>
          <a:p>
            <a:pPr>
              <a:defRPr/>
            </a:pPr>
            <a:endParaRPr lang="en-US"/>
          </a:p>
        </p:txBody>
      </p:sp>
      <p:sp>
        <p:nvSpPr>
          <p:cNvPr id="36879" name="Rectangle 15">
            <a:extLst>
              <a:ext uri="{FF2B5EF4-FFF2-40B4-BE49-F238E27FC236}">
                <a16:creationId xmlns:a16="http://schemas.microsoft.com/office/drawing/2014/main" id="{DFD8AEB4-9E00-45D0-8353-202778C9DCE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099190"/>
      </p:ext>
    </p:extLst>
  </p:cSld>
  <p:clrMap bg1="dk2" tx1="lt1" bg2="dk1"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44F8015-1BAA-4F58-AE18-9F11894FF75D}"/>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solidFill>
                  <a:srgbClr val="FFFFFF"/>
                </a:solidFill>
                <a:latin typeface="Arial" charset="0"/>
              </a:defRPr>
            </a:lvl1pPr>
          </a:lstStyle>
          <a:p>
            <a:pPr>
              <a:defRPr/>
            </a:pPr>
            <a:endParaRPr lang="en-US"/>
          </a:p>
        </p:txBody>
      </p:sp>
      <p:sp>
        <p:nvSpPr>
          <p:cNvPr id="36867" name="Rectangle 3">
            <a:extLst>
              <a:ext uri="{FF2B5EF4-FFF2-40B4-BE49-F238E27FC236}">
                <a16:creationId xmlns:a16="http://schemas.microsoft.com/office/drawing/2014/main" id="{65D51CED-FBBA-4343-B0D7-D1C6320E9919}"/>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solidFill>
                  <a:srgbClr val="FFFFFF"/>
                </a:solidFill>
              </a:defRPr>
            </a:lvl1pPr>
          </a:lstStyle>
          <a:p>
            <a:pPr>
              <a:defRPr/>
            </a:pPr>
            <a:fld id="{AECB3B78-27F6-49A2-BE0B-8F3F0D8D9FCC}" type="slidenum">
              <a:rPr lang="en-US" altLang="en-US"/>
              <a:pPr>
                <a:defRPr/>
              </a:pPr>
              <a:t>‹#›</a:t>
            </a:fld>
            <a:endParaRPr lang="en-US" altLang="en-US"/>
          </a:p>
        </p:txBody>
      </p:sp>
      <p:grpSp>
        <p:nvGrpSpPr>
          <p:cNvPr id="6148" name="Group 4">
            <a:extLst>
              <a:ext uri="{FF2B5EF4-FFF2-40B4-BE49-F238E27FC236}">
                <a16:creationId xmlns:a16="http://schemas.microsoft.com/office/drawing/2014/main" id="{A8ACD9CD-CDFE-4452-BB9F-F22853C5574A}"/>
              </a:ext>
            </a:extLst>
          </p:cNvPr>
          <p:cNvGrpSpPr>
            <a:grpSpLocks/>
          </p:cNvGrpSpPr>
          <p:nvPr/>
        </p:nvGrpSpPr>
        <p:grpSpPr bwMode="auto">
          <a:xfrm>
            <a:off x="0" y="0"/>
            <a:ext cx="9140825" cy="6850063"/>
            <a:chOff x="0" y="0"/>
            <a:chExt cx="5758" cy="4315"/>
          </a:xfrm>
        </p:grpSpPr>
        <p:grpSp>
          <p:nvGrpSpPr>
            <p:cNvPr id="6152" name="Group 5">
              <a:extLst>
                <a:ext uri="{FF2B5EF4-FFF2-40B4-BE49-F238E27FC236}">
                  <a16:creationId xmlns:a16="http://schemas.microsoft.com/office/drawing/2014/main" id="{919291A1-5873-469F-97F9-19381E9F11B2}"/>
                </a:ext>
              </a:extLst>
            </p:cNvPr>
            <p:cNvGrpSpPr>
              <a:grpSpLocks/>
            </p:cNvGrpSpPr>
            <p:nvPr userDrawn="1"/>
          </p:nvGrpSpPr>
          <p:grpSpPr bwMode="auto">
            <a:xfrm>
              <a:off x="1728" y="2230"/>
              <a:ext cx="4027" cy="2085"/>
              <a:chOff x="1728" y="2230"/>
              <a:chExt cx="4027" cy="2085"/>
            </a:xfrm>
          </p:grpSpPr>
          <p:sp>
            <p:nvSpPr>
              <p:cNvPr id="36870" name="Freeform 6">
                <a:extLst>
                  <a:ext uri="{FF2B5EF4-FFF2-40B4-BE49-F238E27FC236}">
                    <a16:creationId xmlns:a16="http://schemas.microsoft.com/office/drawing/2014/main" id="{F044B210-C2A1-4F77-9239-5A68354769EB}"/>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36871" name="Freeform 7">
                <a:extLst>
                  <a:ext uri="{FF2B5EF4-FFF2-40B4-BE49-F238E27FC236}">
                    <a16:creationId xmlns:a16="http://schemas.microsoft.com/office/drawing/2014/main" id="{A1918EFC-33B7-4558-8FC2-BBC31F3A47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36872" name="Freeform 8">
                <a:extLst>
                  <a:ext uri="{FF2B5EF4-FFF2-40B4-BE49-F238E27FC236}">
                    <a16:creationId xmlns:a16="http://schemas.microsoft.com/office/drawing/2014/main" id="{47CDDB4F-3DC7-42C4-A699-AA33E34FB2D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6158" name="Freeform 9">
                <a:extLst>
                  <a:ext uri="{FF2B5EF4-FFF2-40B4-BE49-F238E27FC236}">
                    <a16:creationId xmlns:a16="http://schemas.microsoft.com/office/drawing/2014/main" id="{886F1127-1E33-40AF-9394-1174E9599957}"/>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4" name="Freeform 10">
                <a:extLst>
                  <a:ext uri="{FF2B5EF4-FFF2-40B4-BE49-F238E27FC236}">
                    <a16:creationId xmlns:a16="http://schemas.microsoft.com/office/drawing/2014/main" id="{E14FF8FE-985A-42CB-8A2D-BD11A610857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grpSp>
        <p:sp>
          <p:nvSpPr>
            <p:cNvPr id="36875" name="Freeform 11">
              <a:extLst>
                <a:ext uri="{FF2B5EF4-FFF2-40B4-BE49-F238E27FC236}">
                  <a16:creationId xmlns:a16="http://schemas.microsoft.com/office/drawing/2014/main" id="{11111E3B-6F26-4DA0-B5A8-96ECD3A50E6B}"/>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6154" name="Freeform 12">
              <a:extLst>
                <a:ext uri="{FF2B5EF4-FFF2-40B4-BE49-F238E27FC236}">
                  <a16:creationId xmlns:a16="http://schemas.microsoft.com/office/drawing/2014/main" id="{DB6BAA1F-3BFE-4882-8B71-557E0F6647CA}"/>
                </a:ext>
              </a:extLst>
            </p:cNvPr>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77" name="Rectangle 13">
            <a:extLst>
              <a:ext uri="{FF2B5EF4-FFF2-40B4-BE49-F238E27FC236}">
                <a16:creationId xmlns:a16="http://schemas.microsoft.com/office/drawing/2014/main" id="{9F6CE558-A42A-4332-B695-5969A23268AE}"/>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878" name="Rectangle 14">
            <a:extLst>
              <a:ext uri="{FF2B5EF4-FFF2-40B4-BE49-F238E27FC236}">
                <a16:creationId xmlns:a16="http://schemas.microsoft.com/office/drawing/2014/main" id="{3EDAC414-2A19-441F-BB0B-47543A9A7150}"/>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solidFill>
                  <a:srgbClr val="FFFFFF"/>
                </a:solidFill>
                <a:latin typeface="Arial" charset="0"/>
              </a:defRPr>
            </a:lvl1pPr>
          </a:lstStyle>
          <a:p>
            <a:pPr>
              <a:defRPr/>
            </a:pPr>
            <a:endParaRPr lang="en-US"/>
          </a:p>
        </p:txBody>
      </p:sp>
      <p:sp>
        <p:nvSpPr>
          <p:cNvPr id="36879" name="Rectangle 15">
            <a:extLst>
              <a:ext uri="{FF2B5EF4-FFF2-40B4-BE49-F238E27FC236}">
                <a16:creationId xmlns:a16="http://schemas.microsoft.com/office/drawing/2014/main" id="{E47D846E-835D-431D-9D72-34E2A90FC68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495758"/>
      </p:ext>
    </p:extLst>
  </p:cSld>
  <p:clrMap bg1="dk2" tx1="lt1" bg2="dk1"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07415C9-91C5-4779-BAA6-91467017D2AD}"/>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solidFill>
                  <a:srgbClr val="FFFFFF"/>
                </a:solidFill>
                <a:latin typeface="Arial" charset="0"/>
              </a:defRPr>
            </a:lvl1pPr>
          </a:lstStyle>
          <a:p>
            <a:pPr>
              <a:defRPr/>
            </a:pPr>
            <a:endParaRPr lang="en-US"/>
          </a:p>
        </p:txBody>
      </p:sp>
      <p:sp>
        <p:nvSpPr>
          <p:cNvPr id="36867" name="Rectangle 3">
            <a:extLst>
              <a:ext uri="{FF2B5EF4-FFF2-40B4-BE49-F238E27FC236}">
                <a16:creationId xmlns:a16="http://schemas.microsoft.com/office/drawing/2014/main" id="{880CBCC4-234A-4720-B784-9E05212D3A24}"/>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solidFill>
                  <a:srgbClr val="FFFFFF"/>
                </a:solidFill>
              </a:defRPr>
            </a:lvl1pPr>
          </a:lstStyle>
          <a:p>
            <a:pPr>
              <a:defRPr/>
            </a:pPr>
            <a:fld id="{58F19596-4F74-48EB-8177-8A2C82B1924A}" type="slidenum">
              <a:rPr lang="en-US" altLang="en-US"/>
              <a:pPr>
                <a:defRPr/>
              </a:pPr>
              <a:t>‹#›</a:t>
            </a:fld>
            <a:endParaRPr lang="en-US" altLang="en-US"/>
          </a:p>
        </p:txBody>
      </p:sp>
      <p:grpSp>
        <p:nvGrpSpPr>
          <p:cNvPr id="5124" name="Group 4">
            <a:extLst>
              <a:ext uri="{FF2B5EF4-FFF2-40B4-BE49-F238E27FC236}">
                <a16:creationId xmlns:a16="http://schemas.microsoft.com/office/drawing/2014/main" id="{8C369402-8B40-4844-B4F0-26A494B4CF39}"/>
              </a:ext>
            </a:extLst>
          </p:cNvPr>
          <p:cNvGrpSpPr>
            <a:grpSpLocks/>
          </p:cNvGrpSpPr>
          <p:nvPr/>
        </p:nvGrpSpPr>
        <p:grpSpPr bwMode="auto">
          <a:xfrm>
            <a:off x="0" y="0"/>
            <a:ext cx="9140825" cy="6850063"/>
            <a:chOff x="0" y="0"/>
            <a:chExt cx="5758" cy="4315"/>
          </a:xfrm>
        </p:grpSpPr>
        <p:grpSp>
          <p:nvGrpSpPr>
            <p:cNvPr id="5128" name="Group 5">
              <a:extLst>
                <a:ext uri="{FF2B5EF4-FFF2-40B4-BE49-F238E27FC236}">
                  <a16:creationId xmlns:a16="http://schemas.microsoft.com/office/drawing/2014/main" id="{F5BA0264-BB56-4862-A689-4DB00BD7AC77}"/>
                </a:ext>
              </a:extLst>
            </p:cNvPr>
            <p:cNvGrpSpPr>
              <a:grpSpLocks/>
            </p:cNvGrpSpPr>
            <p:nvPr userDrawn="1"/>
          </p:nvGrpSpPr>
          <p:grpSpPr bwMode="auto">
            <a:xfrm>
              <a:off x="1728" y="2230"/>
              <a:ext cx="4027" cy="2085"/>
              <a:chOff x="1728" y="2230"/>
              <a:chExt cx="4027" cy="2085"/>
            </a:xfrm>
          </p:grpSpPr>
          <p:sp>
            <p:nvSpPr>
              <p:cNvPr id="36870" name="Freeform 6">
                <a:extLst>
                  <a:ext uri="{FF2B5EF4-FFF2-40B4-BE49-F238E27FC236}">
                    <a16:creationId xmlns:a16="http://schemas.microsoft.com/office/drawing/2014/main" id="{19F0FB21-DB7B-4F93-8002-82CAC0F60DD0}"/>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36871" name="Freeform 7">
                <a:extLst>
                  <a:ext uri="{FF2B5EF4-FFF2-40B4-BE49-F238E27FC236}">
                    <a16:creationId xmlns:a16="http://schemas.microsoft.com/office/drawing/2014/main" id="{DF55FC64-0358-4939-801F-45303EE946E3}"/>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36872" name="Freeform 8">
                <a:extLst>
                  <a:ext uri="{FF2B5EF4-FFF2-40B4-BE49-F238E27FC236}">
                    <a16:creationId xmlns:a16="http://schemas.microsoft.com/office/drawing/2014/main" id="{290498E4-3915-40EC-BE65-84021EA9DB45}"/>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5134" name="Freeform 9">
                <a:extLst>
                  <a:ext uri="{FF2B5EF4-FFF2-40B4-BE49-F238E27FC236}">
                    <a16:creationId xmlns:a16="http://schemas.microsoft.com/office/drawing/2014/main" id="{0470FF9E-913E-4A3C-B5E9-EEA05E71C87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4" name="Freeform 10">
                <a:extLst>
                  <a:ext uri="{FF2B5EF4-FFF2-40B4-BE49-F238E27FC236}">
                    <a16:creationId xmlns:a16="http://schemas.microsoft.com/office/drawing/2014/main" id="{E8ABCF26-6EA7-490C-8E02-A52A4B650CB2}"/>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grpSp>
        <p:sp>
          <p:nvSpPr>
            <p:cNvPr id="36875" name="Freeform 11">
              <a:extLst>
                <a:ext uri="{FF2B5EF4-FFF2-40B4-BE49-F238E27FC236}">
                  <a16:creationId xmlns:a16="http://schemas.microsoft.com/office/drawing/2014/main" id="{26DB9D96-6FCB-4ED7-830D-61C742EA45DE}"/>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5130" name="Freeform 12">
              <a:extLst>
                <a:ext uri="{FF2B5EF4-FFF2-40B4-BE49-F238E27FC236}">
                  <a16:creationId xmlns:a16="http://schemas.microsoft.com/office/drawing/2014/main" id="{D9632062-9D01-4D35-BCE5-8C3FD2FCB13A}"/>
                </a:ext>
              </a:extLst>
            </p:cNvPr>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77" name="Rectangle 13">
            <a:extLst>
              <a:ext uri="{FF2B5EF4-FFF2-40B4-BE49-F238E27FC236}">
                <a16:creationId xmlns:a16="http://schemas.microsoft.com/office/drawing/2014/main" id="{E345B5CE-86E3-40B4-84DB-AB4C77DD6164}"/>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878" name="Rectangle 14">
            <a:extLst>
              <a:ext uri="{FF2B5EF4-FFF2-40B4-BE49-F238E27FC236}">
                <a16:creationId xmlns:a16="http://schemas.microsoft.com/office/drawing/2014/main" id="{B165243A-0A46-4C15-9863-BEC8456C107C}"/>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solidFill>
                  <a:srgbClr val="FFFFFF"/>
                </a:solidFill>
                <a:latin typeface="Arial" charset="0"/>
              </a:defRPr>
            </a:lvl1pPr>
          </a:lstStyle>
          <a:p>
            <a:pPr>
              <a:defRPr/>
            </a:pPr>
            <a:endParaRPr lang="en-US"/>
          </a:p>
        </p:txBody>
      </p:sp>
      <p:sp>
        <p:nvSpPr>
          <p:cNvPr id="36879" name="Rectangle 15">
            <a:extLst>
              <a:ext uri="{FF2B5EF4-FFF2-40B4-BE49-F238E27FC236}">
                <a16:creationId xmlns:a16="http://schemas.microsoft.com/office/drawing/2014/main" id="{7B1DFC8B-8030-44F7-B1F3-319DB803A83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8905484"/>
      </p:ext>
    </p:extLst>
  </p:cSld>
  <p:clrMap bg1="dk2" tx1="lt1" bg2="dk1"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B8F88A5-28D6-4C4E-B343-8006B41FB4EC}"/>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solidFill>
                  <a:srgbClr val="FFFFFF"/>
                </a:solidFill>
                <a:latin typeface="Arial" charset="0"/>
              </a:defRPr>
            </a:lvl1pPr>
          </a:lstStyle>
          <a:p>
            <a:pPr>
              <a:defRPr/>
            </a:pPr>
            <a:endParaRPr lang="en-US"/>
          </a:p>
        </p:txBody>
      </p:sp>
      <p:sp>
        <p:nvSpPr>
          <p:cNvPr id="36867" name="Rectangle 3">
            <a:extLst>
              <a:ext uri="{FF2B5EF4-FFF2-40B4-BE49-F238E27FC236}">
                <a16:creationId xmlns:a16="http://schemas.microsoft.com/office/drawing/2014/main" id="{5FFCA214-5754-48D5-9B6C-F48E78460F4F}"/>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solidFill>
                  <a:srgbClr val="FFFFFF"/>
                </a:solidFill>
              </a:defRPr>
            </a:lvl1pPr>
          </a:lstStyle>
          <a:p>
            <a:pPr>
              <a:defRPr/>
            </a:pPr>
            <a:fld id="{DF923F96-AE5C-4781-957A-1ABAA1F8C73F}" type="slidenum">
              <a:rPr lang="en-US" altLang="en-US"/>
              <a:pPr>
                <a:defRPr/>
              </a:pPr>
              <a:t>‹#›</a:t>
            </a:fld>
            <a:endParaRPr lang="en-US" altLang="en-US"/>
          </a:p>
        </p:txBody>
      </p:sp>
      <p:grpSp>
        <p:nvGrpSpPr>
          <p:cNvPr id="7172" name="Group 4">
            <a:extLst>
              <a:ext uri="{FF2B5EF4-FFF2-40B4-BE49-F238E27FC236}">
                <a16:creationId xmlns:a16="http://schemas.microsoft.com/office/drawing/2014/main" id="{4818E2E7-6269-4AFF-9E90-1D25903E02AC}"/>
              </a:ext>
            </a:extLst>
          </p:cNvPr>
          <p:cNvGrpSpPr>
            <a:grpSpLocks/>
          </p:cNvGrpSpPr>
          <p:nvPr/>
        </p:nvGrpSpPr>
        <p:grpSpPr bwMode="auto">
          <a:xfrm>
            <a:off x="0" y="0"/>
            <a:ext cx="9140825" cy="6850063"/>
            <a:chOff x="0" y="0"/>
            <a:chExt cx="5758" cy="4315"/>
          </a:xfrm>
        </p:grpSpPr>
        <p:grpSp>
          <p:nvGrpSpPr>
            <p:cNvPr id="7176" name="Group 5">
              <a:extLst>
                <a:ext uri="{FF2B5EF4-FFF2-40B4-BE49-F238E27FC236}">
                  <a16:creationId xmlns:a16="http://schemas.microsoft.com/office/drawing/2014/main" id="{96483290-E4E7-4E30-8129-1839DC9FEF96}"/>
                </a:ext>
              </a:extLst>
            </p:cNvPr>
            <p:cNvGrpSpPr>
              <a:grpSpLocks/>
            </p:cNvGrpSpPr>
            <p:nvPr userDrawn="1"/>
          </p:nvGrpSpPr>
          <p:grpSpPr bwMode="auto">
            <a:xfrm>
              <a:off x="1728" y="2230"/>
              <a:ext cx="4027" cy="2085"/>
              <a:chOff x="1728" y="2230"/>
              <a:chExt cx="4027" cy="2085"/>
            </a:xfrm>
          </p:grpSpPr>
          <p:sp>
            <p:nvSpPr>
              <p:cNvPr id="36870" name="Freeform 6">
                <a:extLst>
                  <a:ext uri="{FF2B5EF4-FFF2-40B4-BE49-F238E27FC236}">
                    <a16:creationId xmlns:a16="http://schemas.microsoft.com/office/drawing/2014/main" id="{6089A6AF-0AC4-46E6-9379-3965D39ED8C5}"/>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36871" name="Freeform 7">
                <a:extLst>
                  <a:ext uri="{FF2B5EF4-FFF2-40B4-BE49-F238E27FC236}">
                    <a16:creationId xmlns:a16="http://schemas.microsoft.com/office/drawing/2014/main" id="{55F99A53-7121-4CAA-B38D-B5E7D2480A6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36872" name="Freeform 8">
                <a:extLst>
                  <a:ext uri="{FF2B5EF4-FFF2-40B4-BE49-F238E27FC236}">
                    <a16:creationId xmlns:a16="http://schemas.microsoft.com/office/drawing/2014/main" id="{0B4E1B28-4DEE-4E4C-B7A1-04C192BFDA6C}"/>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7182" name="Freeform 9">
                <a:extLst>
                  <a:ext uri="{FF2B5EF4-FFF2-40B4-BE49-F238E27FC236}">
                    <a16:creationId xmlns:a16="http://schemas.microsoft.com/office/drawing/2014/main" id="{15B00693-2020-4582-A4E1-3A674A15BCD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4" name="Freeform 10">
                <a:extLst>
                  <a:ext uri="{FF2B5EF4-FFF2-40B4-BE49-F238E27FC236}">
                    <a16:creationId xmlns:a16="http://schemas.microsoft.com/office/drawing/2014/main" id="{AF5BBCDC-8C57-43F7-8F53-67804032F39B}"/>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grpSp>
        <p:sp>
          <p:nvSpPr>
            <p:cNvPr id="36875" name="Freeform 11">
              <a:extLst>
                <a:ext uri="{FF2B5EF4-FFF2-40B4-BE49-F238E27FC236}">
                  <a16:creationId xmlns:a16="http://schemas.microsoft.com/office/drawing/2014/main" id="{68979FF7-CEF1-4F51-9C22-4F0944FC88B6}"/>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1800" b="0">
                <a:solidFill>
                  <a:srgbClr val="FFFFFF"/>
                </a:solidFill>
                <a:latin typeface="Arial" charset="0"/>
              </a:endParaRPr>
            </a:p>
          </p:txBody>
        </p:sp>
        <p:sp>
          <p:nvSpPr>
            <p:cNvPr id="7178" name="Freeform 12">
              <a:extLst>
                <a:ext uri="{FF2B5EF4-FFF2-40B4-BE49-F238E27FC236}">
                  <a16:creationId xmlns:a16="http://schemas.microsoft.com/office/drawing/2014/main" id="{0C9FCC5F-BBD3-4220-A457-D40BA100C862}"/>
                </a:ext>
              </a:extLst>
            </p:cNvPr>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77" name="Rectangle 13">
            <a:extLst>
              <a:ext uri="{FF2B5EF4-FFF2-40B4-BE49-F238E27FC236}">
                <a16:creationId xmlns:a16="http://schemas.microsoft.com/office/drawing/2014/main" id="{008D68C5-B936-4F01-93BE-45665CE791E3}"/>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878" name="Rectangle 14">
            <a:extLst>
              <a:ext uri="{FF2B5EF4-FFF2-40B4-BE49-F238E27FC236}">
                <a16:creationId xmlns:a16="http://schemas.microsoft.com/office/drawing/2014/main" id="{E17C3E05-262B-4EB7-8213-84C1F3283A35}"/>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0">
                <a:solidFill>
                  <a:srgbClr val="FFFFFF"/>
                </a:solidFill>
                <a:latin typeface="Arial" charset="0"/>
              </a:defRPr>
            </a:lvl1pPr>
          </a:lstStyle>
          <a:p>
            <a:pPr>
              <a:defRPr/>
            </a:pPr>
            <a:endParaRPr lang="en-US"/>
          </a:p>
        </p:txBody>
      </p:sp>
      <p:sp>
        <p:nvSpPr>
          <p:cNvPr id="36879" name="Rectangle 15">
            <a:extLst>
              <a:ext uri="{FF2B5EF4-FFF2-40B4-BE49-F238E27FC236}">
                <a16:creationId xmlns:a16="http://schemas.microsoft.com/office/drawing/2014/main" id="{C37339E6-AA37-49B0-A0C2-FB0E073383D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2159260"/>
      </p:ext>
    </p:extLst>
  </p:cSld>
  <p:clrMap bg1="dk2" tx1="lt1" bg2="dk1"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1.wmf"/><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2.xml"/><Relationship Id="rId1" Type="http://schemas.openxmlformats.org/officeDocument/2006/relationships/slideLayout" Target="../slideLayouts/slideLayout29.xml"/><Relationship Id="rId5" Type="http://schemas.openxmlformats.org/officeDocument/2006/relationships/image" Target="../media/image29.png"/><Relationship Id="rId4" Type="http://schemas.openxmlformats.org/officeDocument/2006/relationships/image" Target="../media/image28.gif"/></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3.xml"/><Relationship Id="rId1" Type="http://schemas.openxmlformats.org/officeDocument/2006/relationships/slideLayout" Target="../slideLayouts/slideLayout29.xml"/><Relationship Id="rId5" Type="http://schemas.openxmlformats.org/officeDocument/2006/relationships/image" Target="../media/image31.gif"/><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3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hyperlink" Target="http://www.geocities.com/bioelectrochemistry/joule.htm" TargetMode="External"/><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48.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a:extLst>
              <a:ext uri="{FF2B5EF4-FFF2-40B4-BE49-F238E27FC236}">
                <a16:creationId xmlns:a16="http://schemas.microsoft.com/office/drawing/2014/main" id="{00DE3D9A-5F7E-441C-BFE2-7B83646EFE53}"/>
              </a:ext>
            </a:extLst>
          </p:cNvPr>
          <p:cNvSpPr>
            <a:spLocks noGrp="1" noRot="1" noChangeArrowheads="1"/>
          </p:cNvSpPr>
          <p:nvPr>
            <p:ph type="title"/>
          </p:nvPr>
        </p:nvSpPr>
        <p:spPr/>
        <p:txBody>
          <a:bodyPr/>
          <a:lstStyle/>
          <a:p>
            <a:pPr eaLnBrk="1" hangingPunct="1">
              <a:defRPr/>
            </a:pPr>
            <a:endParaRPr lang="en-US"/>
          </a:p>
        </p:txBody>
      </p:sp>
      <p:sp>
        <p:nvSpPr>
          <p:cNvPr id="87043" name="WordArt 3">
            <a:extLst>
              <a:ext uri="{FF2B5EF4-FFF2-40B4-BE49-F238E27FC236}">
                <a16:creationId xmlns:a16="http://schemas.microsoft.com/office/drawing/2014/main" id="{ECF63225-4758-42AB-9346-71BBCDB9778B}"/>
              </a:ext>
            </a:extLst>
          </p:cNvPr>
          <p:cNvSpPr>
            <a:spLocks noChangeArrowheads="1" noChangeShapeType="1" noTextEdit="1"/>
          </p:cNvSpPr>
          <p:nvPr/>
        </p:nvSpPr>
        <p:spPr bwMode="auto">
          <a:xfrm>
            <a:off x="2133600" y="533400"/>
            <a:ext cx="5029200" cy="9906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Black" panose="020B0A04020102020204" pitchFamily="34" charset="0"/>
                <a:ea typeface="+mn-ea"/>
                <a:cs typeface="+mn-cs"/>
              </a:rPr>
              <a:t>WORK</a:t>
            </a:r>
          </a:p>
        </p:txBody>
      </p:sp>
      <p:pic>
        <p:nvPicPr>
          <p:cNvPr id="87044" name="Picture 8" descr="under_construction_animated">
            <a:extLst>
              <a:ext uri="{FF2B5EF4-FFF2-40B4-BE49-F238E27FC236}">
                <a16:creationId xmlns:a16="http://schemas.microsoft.com/office/drawing/2014/main" id="{B2F0E12B-0F92-40DE-A9F1-AB81E8B4F0BC}"/>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a:xfrm>
            <a:off x="2905125" y="2195513"/>
            <a:ext cx="3333750" cy="33337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49393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C699AD84-0B10-47E8-8C57-D7EDD01F008E}"/>
              </a:ext>
            </a:extLst>
          </p:cNvPr>
          <p:cNvSpPr>
            <a:spLocks noGrp="1" noChangeArrowheads="1"/>
          </p:cNvSpPr>
          <p:nvPr>
            <p:ph type="body" idx="1"/>
          </p:nvPr>
        </p:nvSpPr>
        <p:spPr>
          <a:xfrm>
            <a:off x="0" y="0"/>
            <a:ext cx="9144000" cy="3352800"/>
          </a:xfrm>
        </p:spPr>
        <p:txBody>
          <a:bodyPr/>
          <a:lstStyle/>
          <a:p>
            <a:pPr eaLnBrk="1" hangingPunct="1">
              <a:lnSpc>
                <a:spcPct val="90000"/>
              </a:lnSpc>
              <a:buFont typeface="Wingdings" panose="05000000000000000000" pitchFamily="2" charset="2"/>
              <a:buNone/>
              <a:defRPr/>
            </a:pPr>
            <a:r>
              <a:rPr lang="en-US" sz="3600" b="1">
                <a:solidFill>
                  <a:srgbClr val="FFFF00"/>
                </a:solidFill>
                <a:latin typeface="Comic Sans MS" pitchFamily="66" charset="0"/>
              </a:rPr>
              <a:t>A </a:t>
            </a:r>
            <a:r>
              <a:rPr lang="en-US" sz="3600" b="1">
                <a:solidFill>
                  <a:srgbClr val="FF0000"/>
                </a:solidFill>
                <a:latin typeface="Comic Sans MS" pitchFamily="66" charset="0"/>
              </a:rPr>
              <a:t>5-kg</a:t>
            </a:r>
            <a:r>
              <a:rPr lang="en-US" sz="3600" b="1">
                <a:solidFill>
                  <a:srgbClr val="FFFF00"/>
                </a:solidFill>
                <a:latin typeface="Comic Sans MS" pitchFamily="66" charset="0"/>
              </a:rPr>
              <a:t> block of wood is pushed across a frictionless surface by a horizontally applied force of </a:t>
            </a:r>
            <a:r>
              <a:rPr lang="en-US" sz="3600" b="1">
                <a:solidFill>
                  <a:srgbClr val="FF0000"/>
                </a:solidFill>
                <a:latin typeface="Comic Sans MS" pitchFamily="66" charset="0"/>
              </a:rPr>
              <a:t>12 N</a:t>
            </a:r>
            <a:r>
              <a:rPr lang="en-US" sz="3600" b="1">
                <a:solidFill>
                  <a:srgbClr val="FFFF00"/>
                </a:solidFill>
                <a:latin typeface="Comic Sans MS" pitchFamily="66" charset="0"/>
              </a:rPr>
              <a:t>. As a result, the block is displaced </a:t>
            </a:r>
            <a:r>
              <a:rPr lang="en-US" sz="3600" b="1">
                <a:solidFill>
                  <a:srgbClr val="FF0000"/>
                </a:solidFill>
                <a:latin typeface="Comic Sans MS" pitchFamily="66" charset="0"/>
              </a:rPr>
              <a:t>6.0 m</a:t>
            </a:r>
            <a:r>
              <a:rPr lang="en-US" sz="3600" b="1">
                <a:solidFill>
                  <a:srgbClr val="FFFF00"/>
                </a:solidFill>
                <a:latin typeface="Comic Sans MS" pitchFamily="66" charset="0"/>
              </a:rPr>
              <a:t>. How much work is done on the block?</a:t>
            </a:r>
          </a:p>
          <a:p>
            <a:pPr eaLnBrk="1" hangingPunct="1">
              <a:lnSpc>
                <a:spcPct val="90000"/>
              </a:lnSpc>
              <a:buFont typeface="Wingdings" panose="05000000000000000000" pitchFamily="2" charset="2"/>
              <a:buNone/>
              <a:defRPr/>
            </a:pPr>
            <a:endParaRPr lang="en-US" sz="2400">
              <a:solidFill>
                <a:srgbClr val="0000FF"/>
              </a:solidFill>
              <a:latin typeface="Comic Sans MS" pitchFamily="66" charset="0"/>
            </a:endParaRPr>
          </a:p>
        </p:txBody>
      </p:sp>
      <p:grpSp>
        <p:nvGrpSpPr>
          <p:cNvPr id="108547" name="Group 4">
            <a:extLst>
              <a:ext uri="{FF2B5EF4-FFF2-40B4-BE49-F238E27FC236}">
                <a16:creationId xmlns:a16="http://schemas.microsoft.com/office/drawing/2014/main" id="{9EE738AF-E73D-4BBD-AE6A-3858AE3B5ED3}"/>
              </a:ext>
            </a:extLst>
          </p:cNvPr>
          <p:cNvGrpSpPr>
            <a:grpSpLocks noChangeAspect="1"/>
          </p:cNvGrpSpPr>
          <p:nvPr/>
        </p:nvGrpSpPr>
        <p:grpSpPr bwMode="auto">
          <a:xfrm>
            <a:off x="3886200" y="3810000"/>
            <a:ext cx="5257800" cy="3048000"/>
            <a:chOff x="3600" y="5760"/>
            <a:chExt cx="4320" cy="1800"/>
          </a:xfrm>
        </p:grpSpPr>
        <p:sp>
          <p:nvSpPr>
            <p:cNvPr id="108549" name="AutoShape 5">
              <a:extLst>
                <a:ext uri="{FF2B5EF4-FFF2-40B4-BE49-F238E27FC236}">
                  <a16:creationId xmlns:a16="http://schemas.microsoft.com/office/drawing/2014/main" id="{45B21B22-D330-4942-8458-84371785B183}"/>
                </a:ext>
              </a:extLst>
            </p:cNvPr>
            <p:cNvSpPr>
              <a:spLocks noChangeAspect="1" noChangeArrowheads="1"/>
            </p:cNvSpPr>
            <p:nvPr/>
          </p:nvSpPr>
          <p:spPr bwMode="auto">
            <a:xfrm>
              <a:off x="3600" y="5760"/>
              <a:ext cx="432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550" name="Line 6">
              <a:extLst>
                <a:ext uri="{FF2B5EF4-FFF2-40B4-BE49-F238E27FC236}">
                  <a16:creationId xmlns:a16="http://schemas.microsoft.com/office/drawing/2014/main" id="{DA99022E-7920-4DB8-BCBA-92422F65E111}"/>
                </a:ext>
              </a:extLst>
            </p:cNvPr>
            <p:cNvSpPr>
              <a:spLocks noChangeShapeType="1"/>
            </p:cNvSpPr>
            <p:nvPr/>
          </p:nvSpPr>
          <p:spPr bwMode="auto">
            <a:xfrm>
              <a:off x="4680" y="6720"/>
              <a:ext cx="2880" cy="1"/>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551" name="Rectangle 7">
              <a:extLst>
                <a:ext uri="{FF2B5EF4-FFF2-40B4-BE49-F238E27FC236}">
                  <a16:creationId xmlns:a16="http://schemas.microsoft.com/office/drawing/2014/main" id="{42A4C3F5-1B9A-4EA1-845E-069981533523}"/>
                </a:ext>
              </a:extLst>
            </p:cNvPr>
            <p:cNvSpPr>
              <a:spLocks noChangeArrowheads="1"/>
            </p:cNvSpPr>
            <p:nvPr/>
          </p:nvSpPr>
          <p:spPr bwMode="auto">
            <a:xfrm>
              <a:off x="5760" y="6240"/>
              <a:ext cx="480" cy="480"/>
            </a:xfrm>
            <a:prstGeom prst="rect">
              <a:avLst/>
            </a:prstGeom>
            <a:solidFill>
              <a:srgbClr val="FFCC00"/>
            </a:solidFill>
            <a:ln w="19050">
              <a:solidFill>
                <a:srgbClr val="000000"/>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552" name="Line 8">
              <a:extLst>
                <a:ext uri="{FF2B5EF4-FFF2-40B4-BE49-F238E27FC236}">
                  <a16:creationId xmlns:a16="http://schemas.microsoft.com/office/drawing/2014/main" id="{AAD62807-2173-4978-AC1E-BC394E42F386}"/>
                </a:ext>
              </a:extLst>
            </p:cNvPr>
            <p:cNvSpPr>
              <a:spLocks noChangeShapeType="1"/>
            </p:cNvSpPr>
            <p:nvPr/>
          </p:nvSpPr>
          <p:spPr bwMode="auto">
            <a:xfrm>
              <a:off x="5040" y="6480"/>
              <a:ext cx="720" cy="1"/>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553" name="Line 9">
              <a:extLst>
                <a:ext uri="{FF2B5EF4-FFF2-40B4-BE49-F238E27FC236}">
                  <a16:creationId xmlns:a16="http://schemas.microsoft.com/office/drawing/2014/main" id="{F81BBB8C-F1A3-4764-865C-4A5A2FE1BF54}"/>
                </a:ext>
              </a:extLst>
            </p:cNvPr>
            <p:cNvSpPr>
              <a:spLocks noChangeShapeType="1"/>
            </p:cNvSpPr>
            <p:nvPr/>
          </p:nvSpPr>
          <p:spPr bwMode="auto">
            <a:xfrm>
              <a:off x="6240" y="6840"/>
              <a:ext cx="1320" cy="0"/>
            </a:xfrm>
            <a:prstGeom prst="line">
              <a:avLst/>
            </a:prstGeom>
            <a:noFill/>
            <a:ln w="38100">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8554" name="Text Box 10">
              <a:extLst>
                <a:ext uri="{FF2B5EF4-FFF2-40B4-BE49-F238E27FC236}">
                  <a16:creationId xmlns:a16="http://schemas.microsoft.com/office/drawing/2014/main" id="{3D2A0579-A588-4CC3-A472-16DAD39A99E9}"/>
                </a:ext>
              </a:extLst>
            </p:cNvPr>
            <p:cNvSpPr txBox="1">
              <a:spLocks noChangeArrowheads="1"/>
            </p:cNvSpPr>
            <p:nvPr/>
          </p:nvSpPr>
          <p:spPr bwMode="auto">
            <a:xfrm>
              <a:off x="3600" y="6120"/>
              <a:ext cx="1440" cy="5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6600"/>
                  </a:solidFill>
                  <a:effectLst/>
                  <a:uLnTx/>
                  <a:uFillTx/>
                  <a:latin typeface="Comic Sans MS" panose="030F0702030302020204" pitchFamily="66"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6600"/>
                  </a:solidFill>
                  <a:effectLst/>
                  <a:uLnTx/>
                  <a:uFillTx/>
                  <a:latin typeface="Comic Sans MS" panose="030F0702030302020204" pitchFamily="66" charset="0"/>
                  <a:ea typeface="+mn-ea"/>
                  <a:cs typeface="+mn-cs"/>
                </a:rPr>
                <a:t> </a:t>
              </a:r>
              <a:r>
                <a:rPr kumimoji="0" lang="en-US" altLang="en-US" sz="2400" b="1" i="0" u="none" strike="noStrike" kern="1200" cap="none" spc="0" normalizeH="0" baseline="0" noProof="0">
                  <a:ln>
                    <a:noFill/>
                  </a:ln>
                  <a:solidFill>
                    <a:srgbClr val="000514"/>
                  </a:solidFill>
                  <a:effectLst/>
                  <a:uLnTx/>
                  <a:uFillTx/>
                  <a:latin typeface="Comic Sans MS" panose="030F0702030302020204" pitchFamily="66" charset="0"/>
                  <a:ea typeface="+mn-ea"/>
                  <a:cs typeface="+mn-cs"/>
                </a:rPr>
                <a:t>F = 12 N</a:t>
              </a:r>
              <a:endParaRPr kumimoji="0" lang="en-US" altLang="en-US" sz="2400" b="0" i="0" u="none" strike="noStrike" kern="1200" cap="none" spc="0" normalizeH="0" baseline="0" noProof="0">
                <a:ln>
                  <a:noFill/>
                </a:ln>
                <a:solidFill>
                  <a:srgbClr val="000514"/>
                </a:solidFill>
                <a:effectLst/>
                <a:uLnTx/>
                <a:uFillTx/>
                <a:latin typeface="Arial" panose="020B0604020202020204" pitchFamily="34" charset="0"/>
                <a:ea typeface="+mn-ea"/>
                <a:cs typeface="+mn-cs"/>
              </a:endParaRPr>
            </a:p>
          </p:txBody>
        </p:sp>
        <p:sp>
          <p:nvSpPr>
            <p:cNvPr id="108555" name="Text Box 11">
              <a:extLst>
                <a:ext uri="{FF2B5EF4-FFF2-40B4-BE49-F238E27FC236}">
                  <a16:creationId xmlns:a16="http://schemas.microsoft.com/office/drawing/2014/main" id="{47F11E1B-4743-4D49-B0A7-A49C5A18447B}"/>
                </a:ext>
              </a:extLst>
            </p:cNvPr>
            <p:cNvSpPr txBox="1">
              <a:spLocks noChangeArrowheads="1"/>
            </p:cNvSpPr>
            <p:nvPr/>
          </p:nvSpPr>
          <p:spPr bwMode="auto">
            <a:xfrm>
              <a:off x="5400" y="5760"/>
              <a:ext cx="144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996600"/>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33CC"/>
                  </a:solidFill>
                  <a:effectLst/>
                  <a:uLnTx/>
                  <a:uFillTx/>
                  <a:latin typeface="Comic Sans MS" panose="030F0702030302020204" pitchFamily="66" charset="0"/>
                  <a:ea typeface="+mn-ea"/>
                  <a:cs typeface="+mn-cs"/>
                </a:rPr>
                <a:t>m = 5 kg</a:t>
              </a:r>
              <a:endParaRPr kumimoji="0" lang="en-US" altLang="en-US" sz="2400" b="0" i="0" u="none" strike="noStrike" kern="1200" cap="none" spc="0" normalizeH="0" baseline="0" noProof="0">
                <a:ln>
                  <a:noFill/>
                </a:ln>
                <a:solidFill>
                  <a:srgbClr val="0033CC"/>
                </a:solidFill>
                <a:effectLst/>
                <a:uLnTx/>
                <a:uFillTx/>
                <a:latin typeface="Arial" panose="020B0604020202020204" pitchFamily="34" charset="0"/>
                <a:ea typeface="+mn-ea"/>
                <a:cs typeface="+mn-cs"/>
              </a:endParaRPr>
            </a:p>
          </p:txBody>
        </p:sp>
        <p:sp>
          <p:nvSpPr>
            <p:cNvPr id="108556" name="Text Box 12">
              <a:extLst>
                <a:ext uri="{FF2B5EF4-FFF2-40B4-BE49-F238E27FC236}">
                  <a16:creationId xmlns:a16="http://schemas.microsoft.com/office/drawing/2014/main" id="{3E8AE1EE-0FF1-4046-8C05-D9B7D866E57D}"/>
                </a:ext>
              </a:extLst>
            </p:cNvPr>
            <p:cNvSpPr txBox="1">
              <a:spLocks noChangeArrowheads="1"/>
            </p:cNvSpPr>
            <p:nvPr/>
          </p:nvSpPr>
          <p:spPr bwMode="auto">
            <a:xfrm>
              <a:off x="5880" y="6967"/>
              <a:ext cx="2040" cy="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99"/>
                  </a:solidFill>
                  <a:effectLst/>
                  <a:uLnTx/>
                  <a:uFillTx/>
                  <a:latin typeface="Comic Sans MS" panose="030F0702030302020204" pitchFamily="66" charset="0"/>
                  <a:ea typeface="+mn-ea"/>
                  <a:cs typeface="+mn-cs"/>
                </a:rPr>
                <a:t>   </a:t>
              </a:r>
              <a:r>
                <a:rPr kumimoji="0" lang="en-US" altLang="en-US" sz="2400" b="1" i="0" u="none" strike="noStrike" kern="1200" cap="none" spc="0" normalizeH="0" baseline="0" noProof="0">
                  <a:ln>
                    <a:noFill/>
                  </a:ln>
                  <a:solidFill>
                    <a:srgbClr val="00CC00"/>
                  </a:solidFill>
                  <a:effectLst/>
                  <a:uLnTx/>
                  <a:uFillTx/>
                  <a:latin typeface="Comic Sans MS" panose="030F0702030302020204" pitchFamily="66" charset="0"/>
                  <a:ea typeface="+mn-ea"/>
                  <a:cs typeface="+mn-cs"/>
                </a:rPr>
                <a:t>∆x = 6.0 m</a:t>
              </a:r>
              <a:endParaRPr kumimoji="0" lang="en-US" altLang="en-US" sz="2400" b="0" i="0" u="none" strike="noStrike" kern="1200" cap="none" spc="0" normalizeH="0" baseline="0" noProof="0">
                <a:ln>
                  <a:noFill/>
                </a:ln>
                <a:solidFill>
                  <a:srgbClr val="00CC00"/>
                </a:solidFill>
                <a:effectLst/>
                <a:uLnTx/>
                <a:uFillTx/>
                <a:latin typeface="Arial" panose="020B0604020202020204" pitchFamily="34" charset="0"/>
                <a:ea typeface="+mn-ea"/>
                <a:cs typeface="+mn-cs"/>
              </a:endParaRPr>
            </a:p>
          </p:txBody>
        </p:sp>
      </p:grpSp>
      <p:sp>
        <p:nvSpPr>
          <p:cNvPr id="61455" name="Text Box 15">
            <a:extLst>
              <a:ext uri="{FF2B5EF4-FFF2-40B4-BE49-F238E27FC236}">
                <a16:creationId xmlns:a16="http://schemas.microsoft.com/office/drawing/2014/main" id="{4C4D9792-BB55-4559-825D-68DC472396DA}"/>
              </a:ext>
            </a:extLst>
          </p:cNvPr>
          <p:cNvSpPr txBox="1">
            <a:spLocks noChangeArrowheads="1"/>
          </p:cNvSpPr>
          <p:nvPr/>
        </p:nvSpPr>
        <p:spPr bwMode="auto">
          <a:xfrm>
            <a:off x="0" y="3810000"/>
            <a:ext cx="3733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FF00"/>
                </a:solidFill>
                <a:effectLst>
                  <a:outerShdw blurRad="38100" dist="38100" dir="2700000" algn="tl">
                    <a:srgbClr val="000000"/>
                  </a:outerShdw>
                </a:effectLst>
                <a:uLnTx/>
                <a:uFillTx/>
                <a:latin typeface="Arial" charset="0"/>
                <a:ea typeface="+mn-ea"/>
                <a:cs typeface="+mn-cs"/>
              </a:rPr>
              <a:t>W = F∆x</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FF00"/>
                </a:solidFill>
                <a:effectLst>
                  <a:outerShdw blurRad="38100" dist="38100" dir="2700000" algn="tl">
                    <a:srgbClr val="000000"/>
                  </a:outerShdw>
                </a:effectLst>
                <a:uLnTx/>
                <a:uFillTx/>
                <a:latin typeface="Arial" charset="0"/>
                <a:ea typeface="+mn-ea"/>
                <a:cs typeface="+mn-cs"/>
              </a:rPr>
              <a:t>W = 12 N x 6.0 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charset="0"/>
                <a:ea typeface="+mn-ea"/>
                <a:cs typeface="+mn-cs"/>
              </a:rPr>
              <a:t>W = 72 J</a:t>
            </a:r>
            <a:endParaRPr kumimoji="0" lang="en-US" sz="3200" b="0" i="0" u="none" strike="noStrike" kern="1200" cap="none" spc="0" normalizeH="0" baseline="0" noProof="0">
              <a:ln>
                <a:noFill/>
              </a:ln>
              <a:solidFill>
                <a:srgbClr val="FF0000"/>
              </a:solidFill>
              <a:effectLst/>
              <a:uLnTx/>
              <a:uFillTx/>
              <a:latin typeface="Arial" charset="0"/>
              <a:ea typeface="+mn-ea"/>
              <a:cs typeface="+mn-cs"/>
            </a:endParaRPr>
          </a:p>
        </p:txBody>
      </p:sp>
    </p:spTree>
    <p:extLst>
      <p:ext uri="{BB962C8B-B14F-4D97-AF65-F5344CB8AC3E}">
        <p14:creationId xmlns:p14="http://schemas.microsoft.com/office/powerpoint/2010/main" val="2763894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1455">
                                            <p:txEl>
                                              <p:pRg st="0" end="0"/>
                                            </p:txEl>
                                          </p:spTgt>
                                        </p:tgtEl>
                                        <p:attrNameLst>
                                          <p:attrName>style.visibility</p:attrName>
                                        </p:attrNameLst>
                                      </p:cBhvr>
                                      <p:to>
                                        <p:strVal val="visible"/>
                                      </p:to>
                                    </p:set>
                                    <p:anim calcmode="discrete" valueType="clr">
                                      <p:cBhvr override="childStyle">
                                        <p:cTn id="7" dur="80"/>
                                        <p:tgtEl>
                                          <p:spTgt spid="614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5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1455">
                                            <p:txEl>
                                              <p:pRg st="0" end="0"/>
                                            </p:txEl>
                                          </p:spTgt>
                                        </p:tgtEl>
                                        <p:attrNameLst>
                                          <p:attrName>fill.type</p:attrName>
                                        </p:attrNameLst>
                                      </p:cBhvr>
                                      <p:to>
                                        <p:strVal val="solid"/>
                                      </p:to>
                                    </p:set>
                                  </p:childTnLst>
                                </p:cTn>
                              </p:par>
                            </p:childTnLst>
                          </p:cTn>
                        </p:par>
                        <p:par>
                          <p:cTn id="10" fill="hold" nodeType="afterGroup">
                            <p:stCondLst>
                              <p:cond delay="2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1455">
                                            <p:txEl>
                                              <p:pRg st="1" end="1"/>
                                            </p:txEl>
                                          </p:spTgt>
                                        </p:tgtEl>
                                        <p:attrNameLst>
                                          <p:attrName>style.visibility</p:attrName>
                                        </p:attrNameLst>
                                      </p:cBhvr>
                                      <p:to>
                                        <p:strVal val="visible"/>
                                      </p:to>
                                    </p:set>
                                    <p:anim calcmode="discrete" valueType="clr">
                                      <p:cBhvr override="childStyle">
                                        <p:cTn id="13" dur="80"/>
                                        <p:tgtEl>
                                          <p:spTgt spid="6145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1455">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61455">
                                            <p:txEl>
                                              <p:pRg st="1" end="1"/>
                                            </p:txEl>
                                          </p:spTgt>
                                        </p:tgtEl>
                                        <p:attrNameLst>
                                          <p:attrName>fill.type</p:attrName>
                                        </p:attrNameLst>
                                      </p:cBhvr>
                                      <p:to>
                                        <p:strVal val="solid"/>
                                      </p:to>
                                    </p:set>
                                  </p:childTnLst>
                                </p:cTn>
                              </p:par>
                            </p:childTnLst>
                          </p:cTn>
                        </p:par>
                        <p:par>
                          <p:cTn id="16" fill="hold" nodeType="afterGroup">
                            <p:stCondLst>
                              <p:cond delay="68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61455">
                                            <p:txEl>
                                              <p:pRg st="2" end="2"/>
                                            </p:txEl>
                                          </p:spTgt>
                                        </p:tgtEl>
                                        <p:attrNameLst>
                                          <p:attrName>style.visibility</p:attrName>
                                        </p:attrNameLst>
                                      </p:cBhvr>
                                      <p:to>
                                        <p:strVal val="visible"/>
                                      </p:to>
                                    </p:set>
                                    <p:anim calcmode="discrete" valueType="clr">
                                      <p:cBhvr override="childStyle">
                                        <p:cTn id="19" dur="80"/>
                                        <p:tgtEl>
                                          <p:spTgt spid="6145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1455">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6145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14A53ECA-9D6A-4F27-A677-7FD5B565CA39}"/>
              </a:ext>
            </a:extLst>
          </p:cNvPr>
          <p:cNvSpPr>
            <a:spLocks noGrp="1" noChangeArrowheads="1"/>
          </p:cNvSpPr>
          <p:nvPr>
            <p:ph type="body" idx="1"/>
          </p:nvPr>
        </p:nvSpPr>
        <p:spPr>
          <a:xfrm>
            <a:off x="0" y="152400"/>
            <a:ext cx="9144000" cy="2895600"/>
          </a:xfrm>
        </p:spPr>
        <p:txBody>
          <a:bodyPr/>
          <a:lstStyle/>
          <a:p>
            <a:pPr eaLnBrk="1" hangingPunct="1">
              <a:buFont typeface="Wingdings" panose="05000000000000000000" pitchFamily="2" charset="2"/>
              <a:buNone/>
              <a:defRPr/>
            </a:pPr>
            <a:r>
              <a:rPr lang="en-US" sz="3600" b="1">
                <a:solidFill>
                  <a:srgbClr val="FFFF00"/>
                </a:solidFill>
                <a:latin typeface="Comic Sans MS" pitchFamily="66" charset="0"/>
              </a:rPr>
              <a:t>The same block of wood is now pulled across a </a:t>
            </a:r>
            <a:r>
              <a:rPr lang="en-US" sz="3600" b="1" i="1">
                <a:solidFill>
                  <a:srgbClr val="FFFF00"/>
                </a:solidFill>
                <a:latin typeface="Comic Sans MS" pitchFamily="66" charset="0"/>
              </a:rPr>
              <a:t>frictionless</a:t>
            </a:r>
            <a:r>
              <a:rPr lang="en-US" sz="3600" b="1">
                <a:solidFill>
                  <a:srgbClr val="FFFF00"/>
                </a:solidFill>
                <a:latin typeface="Comic Sans MS" pitchFamily="66" charset="0"/>
              </a:rPr>
              <a:t> surface by a </a:t>
            </a:r>
            <a:r>
              <a:rPr lang="en-US" sz="3600" b="1">
                <a:solidFill>
                  <a:srgbClr val="FF0000"/>
                </a:solidFill>
                <a:latin typeface="Comic Sans MS" pitchFamily="66" charset="0"/>
              </a:rPr>
              <a:t>30 N</a:t>
            </a:r>
            <a:r>
              <a:rPr lang="en-US" sz="3600" b="1">
                <a:solidFill>
                  <a:srgbClr val="FFFF00"/>
                </a:solidFill>
                <a:latin typeface="Comic Sans MS" pitchFamily="66" charset="0"/>
              </a:rPr>
              <a:t> force applied at an angle of </a:t>
            </a:r>
            <a:r>
              <a:rPr lang="en-US" sz="3600" b="1">
                <a:solidFill>
                  <a:srgbClr val="FF0000"/>
                </a:solidFill>
                <a:latin typeface="Comic Sans MS" pitchFamily="66" charset="0"/>
              </a:rPr>
              <a:t>30º</a:t>
            </a:r>
            <a:r>
              <a:rPr lang="en-US" sz="3600" b="1">
                <a:solidFill>
                  <a:srgbClr val="FFFF00"/>
                </a:solidFill>
                <a:latin typeface="Comic Sans MS" pitchFamily="66" charset="0"/>
              </a:rPr>
              <a:t> to the horizontal. How much work is done if the wood is displaced </a:t>
            </a:r>
            <a:r>
              <a:rPr lang="en-US" sz="3600" b="1">
                <a:solidFill>
                  <a:srgbClr val="FF0000"/>
                </a:solidFill>
                <a:latin typeface="Comic Sans MS" pitchFamily="66" charset="0"/>
              </a:rPr>
              <a:t>6.0 m</a:t>
            </a:r>
            <a:r>
              <a:rPr lang="en-US" sz="3600" b="1">
                <a:solidFill>
                  <a:srgbClr val="FFFF00"/>
                </a:solidFill>
                <a:latin typeface="Comic Sans MS" pitchFamily="66" charset="0"/>
              </a:rPr>
              <a:t>?</a:t>
            </a:r>
          </a:p>
          <a:p>
            <a:pPr eaLnBrk="1" hangingPunct="1">
              <a:defRPr/>
            </a:pPr>
            <a:endParaRPr lang="en-US" sz="3600">
              <a:latin typeface="Comic Sans MS" pitchFamily="66" charset="0"/>
            </a:endParaRPr>
          </a:p>
        </p:txBody>
      </p:sp>
      <p:grpSp>
        <p:nvGrpSpPr>
          <p:cNvPr id="114691" name="Group 4">
            <a:extLst>
              <a:ext uri="{FF2B5EF4-FFF2-40B4-BE49-F238E27FC236}">
                <a16:creationId xmlns:a16="http://schemas.microsoft.com/office/drawing/2014/main" id="{00BE220E-C9B4-43D3-A828-07CB5CA5E67B}"/>
              </a:ext>
            </a:extLst>
          </p:cNvPr>
          <p:cNvGrpSpPr>
            <a:grpSpLocks noChangeAspect="1"/>
          </p:cNvGrpSpPr>
          <p:nvPr/>
        </p:nvGrpSpPr>
        <p:grpSpPr bwMode="auto">
          <a:xfrm>
            <a:off x="3048000" y="3581400"/>
            <a:ext cx="6096000" cy="3276600"/>
            <a:chOff x="3600" y="5160"/>
            <a:chExt cx="5040" cy="2400"/>
          </a:xfrm>
        </p:grpSpPr>
        <p:sp>
          <p:nvSpPr>
            <p:cNvPr id="114697" name="AutoShape 5">
              <a:extLst>
                <a:ext uri="{FF2B5EF4-FFF2-40B4-BE49-F238E27FC236}">
                  <a16:creationId xmlns:a16="http://schemas.microsoft.com/office/drawing/2014/main" id="{8C9EF9E0-8CA3-494F-98DC-DD44FDFF7D3F}"/>
                </a:ext>
              </a:extLst>
            </p:cNvPr>
            <p:cNvSpPr>
              <a:spLocks noChangeAspect="1" noChangeArrowheads="1"/>
            </p:cNvSpPr>
            <p:nvPr/>
          </p:nvSpPr>
          <p:spPr bwMode="auto">
            <a:xfrm>
              <a:off x="3600" y="5160"/>
              <a:ext cx="504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sp>
          <p:nvSpPr>
            <p:cNvPr id="114698" name="Line 6">
              <a:extLst>
                <a:ext uri="{FF2B5EF4-FFF2-40B4-BE49-F238E27FC236}">
                  <a16:creationId xmlns:a16="http://schemas.microsoft.com/office/drawing/2014/main" id="{CDB84D81-1B52-437F-ACFE-F46751B66F42}"/>
                </a:ext>
              </a:extLst>
            </p:cNvPr>
            <p:cNvSpPr>
              <a:spLocks noChangeShapeType="1"/>
            </p:cNvSpPr>
            <p:nvPr/>
          </p:nvSpPr>
          <p:spPr bwMode="auto">
            <a:xfrm>
              <a:off x="4680" y="6720"/>
              <a:ext cx="2880" cy="1"/>
            </a:xfrm>
            <a:prstGeom prst="line">
              <a:avLst/>
            </a:prstGeom>
            <a:noFill/>
            <a:ln w="38100">
              <a:solidFill>
                <a:srgbClr val="66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4699" name="Rectangle 7">
              <a:extLst>
                <a:ext uri="{FF2B5EF4-FFF2-40B4-BE49-F238E27FC236}">
                  <a16:creationId xmlns:a16="http://schemas.microsoft.com/office/drawing/2014/main" id="{045EBFA7-7857-430E-A2C5-10A264BA605C}"/>
                </a:ext>
              </a:extLst>
            </p:cNvPr>
            <p:cNvSpPr>
              <a:spLocks noChangeArrowheads="1"/>
            </p:cNvSpPr>
            <p:nvPr/>
          </p:nvSpPr>
          <p:spPr bwMode="auto">
            <a:xfrm>
              <a:off x="5760" y="6240"/>
              <a:ext cx="480" cy="480"/>
            </a:xfrm>
            <a:prstGeom prst="rect">
              <a:avLst/>
            </a:prstGeom>
            <a:solidFill>
              <a:srgbClr val="FFCC00"/>
            </a:solidFill>
            <a:ln w="19050">
              <a:solidFill>
                <a:srgbClr val="000000"/>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Tahoma" panose="020B0604030504040204" pitchFamily="34" charset="0"/>
                  <a:ea typeface="+mn-ea"/>
                  <a:cs typeface="+mn-cs"/>
                </a:rPr>
                <a:t>m</a:t>
              </a:r>
            </a:p>
          </p:txBody>
        </p:sp>
        <p:sp>
          <p:nvSpPr>
            <p:cNvPr id="114700" name="Line 8">
              <a:extLst>
                <a:ext uri="{FF2B5EF4-FFF2-40B4-BE49-F238E27FC236}">
                  <a16:creationId xmlns:a16="http://schemas.microsoft.com/office/drawing/2014/main" id="{D7EEB2FA-7C52-457A-8DEC-C38198FA0208}"/>
                </a:ext>
              </a:extLst>
            </p:cNvPr>
            <p:cNvSpPr>
              <a:spLocks noChangeShapeType="1"/>
            </p:cNvSpPr>
            <p:nvPr/>
          </p:nvSpPr>
          <p:spPr bwMode="auto">
            <a:xfrm>
              <a:off x="6240" y="6840"/>
              <a:ext cx="1320"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4701" name="Text Box 9">
              <a:extLst>
                <a:ext uri="{FF2B5EF4-FFF2-40B4-BE49-F238E27FC236}">
                  <a16:creationId xmlns:a16="http://schemas.microsoft.com/office/drawing/2014/main" id="{AD1AE27C-EBA1-48E6-A992-62438B461A42}"/>
                </a:ext>
              </a:extLst>
            </p:cNvPr>
            <p:cNvSpPr txBox="1">
              <a:spLocks noChangeArrowheads="1"/>
            </p:cNvSpPr>
            <p:nvPr/>
          </p:nvSpPr>
          <p:spPr bwMode="auto">
            <a:xfrm>
              <a:off x="4200" y="5760"/>
              <a:ext cx="144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663300"/>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663300"/>
                  </a:solidFill>
                  <a:effectLst/>
                  <a:uLnTx/>
                  <a:uFillTx/>
                  <a:latin typeface="Comic Sans MS" panose="030F0702030302020204" pitchFamily="66" charset="0"/>
                  <a:ea typeface="+mn-ea"/>
                  <a:cs typeface="+mn-cs"/>
                </a:rPr>
                <a:t>   </a:t>
              </a:r>
              <a:endParaRPr kumimoji="0" lang="en-US" altLang="en-US" sz="1800" b="0" i="0" u="none" strike="noStrike" kern="1200" cap="none" spc="0" normalizeH="0" baseline="0" noProof="0">
                <a:ln>
                  <a:noFill/>
                </a:ln>
                <a:solidFill>
                  <a:srgbClr val="009900"/>
                </a:solidFill>
                <a:effectLst/>
                <a:uLnTx/>
                <a:uFillTx/>
                <a:latin typeface="Arial" panose="020B0604020202020204" pitchFamily="34" charset="0"/>
                <a:ea typeface="+mn-ea"/>
                <a:cs typeface="+mn-cs"/>
              </a:endParaRPr>
            </a:p>
          </p:txBody>
        </p:sp>
        <p:sp>
          <p:nvSpPr>
            <p:cNvPr id="114702" name="Text Box 10">
              <a:extLst>
                <a:ext uri="{FF2B5EF4-FFF2-40B4-BE49-F238E27FC236}">
                  <a16:creationId xmlns:a16="http://schemas.microsoft.com/office/drawing/2014/main" id="{900CD207-A8EA-4D4C-A8C9-9BC660AAC290}"/>
                </a:ext>
              </a:extLst>
            </p:cNvPr>
            <p:cNvSpPr txBox="1">
              <a:spLocks noChangeArrowheads="1"/>
            </p:cNvSpPr>
            <p:nvPr/>
          </p:nvSpPr>
          <p:spPr bwMode="auto">
            <a:xfrm>
              <a:off x="5880" y="6960"/>
              <a:ext cx="2040"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9900"/>
                  </a:solidFill>
                  <a:effectLst/>
                  <a:uLnTx/>
                  <a:uFillTx/>
                  <a:latin typeface="Comic Sans MS" panose="030F0702030302020204" pitchFamily="66" charset="0"/>
                  <a:ea typeface="+mn-ea"/>
                  <a:cs typeface="+mn-cs"/>
                </a:rPr>
                <a:t>        </a:t>
              </a:r>
              <a:r>
                <a:rPr kumimoji="0" lang="en-US" altLang="en-US" sz="2400" b="1" i="0" u="none" strike="noStrike" kern="1200" cap="none" spc="0" normalizeH="0" baseline="0" noProof="0">
                  <a:ln>
                    <a:noFill/>
                  </a:ln>
                  <a:solidFill>
                    <a:srgbClr val="00FF00"/>
                  </a:solidFill>
                  <a:effectLst/>
                  <a:uLnTx/>
                  <a:uFillTx/>
                  <a:latin typeface="Tahoma" panose="020B0604030504040204" pitchFamily="34" charset="0"/>
                  <a:ea typeface="+mn-ea"/>
                  <a:cs typeface="+mn-cs"/>
                </a:rPr>
                <a:t>∆x</a:t>
              </a:r>
              <a:endParaRPr kumimoji="0" lang="en-US" altLang="en-US" sz="2400" b="0" i="0" u="none" strike="noStrike" kern="1200" cap="none" spc="0" normalizeH="0" baseline="0" noProof="0">
                <a:ln>
                  <a:noFill/>
                </a:ln>
                <a:solidFill>
                  <a:srgbClr val="00FF00"/>
                </a:solidFill>
                <a:effectLst/>
                <a:uLnTx/>
                <a:uFillTx/>
                <a:latin typeface="Tahoma" panose="020B0604030504040204" pitchFamily="34" charset="0"/>
                <a:ea typeface="+mn-ea"/>
                <a:cs typeface="+mn-cs"/>
              </a:endParaRPr>
            </a:p>
          </p:txBody>
        </p:sp>
        <p:sp>
          <p:nvSpPr>
            <p:cNvPr id="114703" name="Line 11">
              <a:extLst>
                <a:ext uri="{FF2B5EF4-FFF2-40B4-BE49-F238E27FC236}">
                  <a16:creationId xmlns:a16="http://schemas.microsoft.com/office/drawing/2014/main" id="{9D9D2F24-1812-4E58-82AE-33822D5EF9B3}"/>
                </a:ext>
              </a:extLst>
            </p:cNvPr>
            <p:cNvSpPr>
              <a:spLocks noChangeShapeType="1"/>
            </p:cNvSpPr>
            <p:nvPr/>
          </p:nvSpPr>
          <p:spPr bwMode="auto">
            <a:xfrm flipV="1">
              <a:off x="6240" y="5640"/>
              <a:ext cx="960" cy="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4704" name="Line 12">
              <a:extLst>
                <a:ext uri="{FF2B5EF4-FFF2-40B4-BE49-F238E27FC236}">
                  <a16:creationId xmlns:a16="http://schemas.microsoft.com/office/drawing/2014/main" id="{CDCE51AA-3172-403F-8D5C-2ED1D856DD22}"/>
                </a:ext>
              </a:extLst>
            </p:cNvPr>
            <p:cNvSpPr>
              <a:spLocks noChangeShapeType="1"/>
            </p:cNvSpPr>
            <p:nvPr/>
          </p:nvSpPr>
          <p:spPr bwMode="auto">
            <a:xfrm>
              <a:off x="6240" y="6240"/>
              <a:ext cx="12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4705" name="Text Box 13">
              <a:extLst>
                <a:ext uri="{FF2B5EF4-FFF2-40B4-BE49-F238E27FC236}">
                  <a16:creationId xmlns:a16="http://schemas.microsoft.com/office/drawing/2014/main" id="{411E820E-77B3-452E-B04A-84D1DEAAA001}"/>
                </a:ext>
              </a:extLst>
            </p:cNvPr>
            <p:cNvSpPr txBox="1">
              <a:spLocks noChangeArrowheads="1"/>
            </p:cNvSpPr>
            <p:nvPr/>
          </p:nvSpPr>
          <p:spPr bwMode="auto">
            <a:xfrm>
              <a:off x="7200" y="5880"/>
              <a:ext cx="13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CC0066"/>
                </a:solidFill>
                <a:effectLst/>
                <a:uLnTx/>
                <a:uFillTx/>
                <a:latin typeface="Tahoma" panose="020B0604030504040204" pitchFamily="34" charset="0"/>
                <a:ea typeface="+mn-ea"/>
                <a:cs typeface="+mn-cs"/>
              </a:endParaRPr>
            </a:p>
          </p:txBody>
        </p:sp>
      </p:grpSp>
      <p:sp>
        <p:nvSpPr>
          <p:cNvPr id="114692" name="Text Box 14">
            <a:extLst>
              <a:ext uri="{FF2B5EF4-FFF2-40B4-BE49-F238E27FC236}">
                <a16:creationId xmlns:a16="http://schemas.microsoft.com/office/drawing/2014/main" id="{DF14E848-150A-4440-A8A4-7439EF8E9A9F}"/>
              </a:ext>
            </a:extLst>
          </p:cNvPr>
          <p:cNvSpPr txBox="1">
            <a:spLocks noChangeArrowheads="1"/>
          </p:cNvSpPr>
          <p:nvPr/>
        </p:nvSpPr>
        <p:spPr bwMode="auto">
          <a:xfrm>
            <a:off x="7391400" y="3962400"/>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CC00"/>
                </a:solidFill>
                <a:effectLst/>
                <a:uLnTx/>
                <a:uFillTx/>
                <a:latin typeface="Tahoma" panose="020B0604030504040204" pitchFamily="34" charset="0"/>
                <a:ea typeface="+mn-ea"/>
                <a:cs typeface="+mn-cs"/>
              </a:rPr>
              <a:t>F</a:t>
            </a:r>
          </a:p>
        </p:txBody>
      </p:sp>
      <p:sp>
        <p:nvSpPr>
          <p:cNvPr id="114693" name="Text Box 15">
            <a:extLst>
              <a:ext uri="{FF2B5EF4-FFF2-40B4-BE49-F238E27FC236}">
                <a16:creationId xmlns:a16="http://schemas.microsoft.com/office/drawing/2014/main" id="{8D96BCBF-E29D-455C-B1C9-77A924FC8414}"/>
              </a:ext>
            </a:extLst>
          </p:cNvPr>
          <p:cNvSpPr txBox="1">
            <a:spLocks noChangeArrowheads="1"/>
          </p:cNvSpPr>
          <p:nvPr/>
        </p:nvSpPr>
        <p:spPr bwMode="auto">
          <a:xfrm>
            <a:off x="7696200" y="4800600"/>
            <a:ext cx="48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FF00"/>
                </a:solidFill>
                <a:effectLst/>
                <a:uLnTx/>
                <a:uFillTx/>
                <a:latin typeface="Tahoma" panose="020B0604030504040204" pitchFamily="34" charset="0"/>
                <a:ea typeface="+mn-ea"/>
                <a:cs typeface="+mn-cs"/>
              </a:rPr>
              <a:t>F</a:t>
            </a:r>
            <a:r>
              <a:rPr kumimoji="0" lang="en-US" altLang="en-US" sz="2400" b="1" i="0" u="none" strike="noStrike" kern="1200" cap="none" spc="0" normalizeH="0" baseline="-25000" noProof="0">
                <a:ln>
                  <a:noFill/>
                </a:ln>
                <a:solidFill>
                  <a:srgbClr val="00FF00"/>
                </a:solidFill>
                <a:effectLst/>
                <a:uLnTx/>
                <a:uFillTx/>
                <a:latin typeface="Tahoma" panose="020B0604030504040204" pitchFamily="34" charset="0"/>
                <a:ea typeface="+mn-ea"/>
                <a:cs typeface="+mn-cs"/>
              </a:rPr>
              <a:t>x</a:t>
            </a:r>
          </a:p>
        </p:txBody>
      </p:sp>
      <p:sp>
        <p:nvSpPr>
          <p:cNvPr id="114694" name="Line 16">
            <a:extLst>
              <a:ext uri="{FF2B5EF4-FFF2-40B4-BE49-F238E27FC236}">
                <a16:creationId xmlns:a16="http://schemas.microsoft.com/office/drawing/2014/main" id="{9C0CAB7A-AA30-46F5-B75B-58BB1AFE6C6E}"/>
              </a:ext>
            </a:extLst>
          </p:cNvPr>
          <p:cNvSpPr>
            <a:spLocks noChangeShapeType="1"/>
          </p:cNvSpPr>
          <p:nvPr/>
        </p:nvSpPr>
        <p:spPr bwMode="auto">
          <a:xfrm>
            <a:off x="6248400" y="5029200"/>
            <a:ext cx="12192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4695" name="Text Box 17">
            <a:extLst>
              <a:ext uri="{FF2B5EF4-FFF2-40B4-BE49-F238E27FC236}">
                <a16:creationId xmlns:a16="http://schemas.microsoft.com/office/drawing/2014/main" id="{ED8C3F92-B10F-4A96-89F5-EDAD42CF6458}"/>
              </a:ext>
            </a:extLst>
          </p:cNvPr>
          <p:cNvSpPr txBox="1">
            <a:spLocks noChangeArrowheads="1"/>
          </p:cNvSpPr>
          <p:nvPr/>
        </p:nvSpPr>
        <p:spPr bwMode="auto">
          <a:xfrm>
            <a:off x="6477000" y="4648200"/>
            <a:ext cx="1233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00"/>
                </a:solidFill>
                <a:effectLst/>
                <a:uLnTx/>
                <a:uFillTx/>
                <a:latin typeface="Tahoma" panose="020B0604030504040204" pitchFamily="34" charset="0"/>
                <a:ea typeface="+mn-ea"/>
                <a:cs typeface="+mn-cs"/>
              </a:rPr>
              <a:t>ө = 30 º</a:t>
            </a:r>
          </a:p>
        </p:txBody>
      </p:sp>
      <p:sp>
        <p:nvSpPr>
          <p:cNvPr id="67602" name="Rectangle 18">
            <a:extLst>
              <a:ext uri="{FF2B5EF4-FFF2-40B4-BE49-F238E27FC236}">
                <a16:creationId xmlns:a16="http://schemas.microsoft.com/office/drawing/2014/main" id="{BDD37C60-63FB-4F56-A9F0-ED1E519B7368}"/>
              </a:ext>
            </a:extLst>
          </p:cNvPr>
          <p:cNvSpPr>
            <a:spLocks noChangeArrowheads="1"/>
          </p:cNvSpPr>
          <p:nvPr/>
        </p:nvSpPr>
        <p:spPr bwMode="auto">
          <a:xfrm>
            <a:off x="0" y="3048000"/>
            <a:ext cx="5257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FF00"/>
                </a:solidFill>
                <a:effectLst/>
                <a:uLnTx/>
                <a:uFillTx/>
                <a:latin typeface="Comic Sans MS" panose="030F0702030302020204" pitchFamily="66" charset="0"/>
                <a:ea typeface="+mn-ea"/>
                <a:cs typeface="+mn-cs"/>
              </a:rPr>
              <a:t>W = F cos</a:t>
            </a:r>
            <a:r>
              <a:rPr kumimoji="0" lang="en-US" altLang="en-US" sz="2800" b="1" i="0" u="none" strike="noStrike" kern="1200" cap="none" spc="0" normalizeH="0" baseline="0" noProof="0">
                <a:ln>
                  <a:noFill/>
                </a:ln>
                <a:solidFill>
                  <a:srgbClr val="00FF00"/>
                </a:solidFill>
                <a:effectLst/>
                <a:uLnTx/>
                <a:uFillTx/>
                <a:latin typeface="Times New Roman" panose="02020603050405020304" pitchFamily="18" charset="0"/>
                <a:ea typeface="+mn-ea"/>
                <a:cs typeface="+mn-cs"/>
              </a:rPr>
              <a:t>ө</a:t>
            </a:r>
            <a:r>
              <a:rPr kumimoji="0" lang="en-US" altLang="en-US" sz="2800" b="0" i="0" u="none" strike="noStrike" kern="1200" cap="none" spc="0" normalizeH="0" baseline="0" noProof="0">
                <a:ln>
                  <a:noFill/>
                </a:ln>
                <a:solidFill>
                  <a:srgbClr val="00FF00"/>
                </a:solidFill>
                <a:effectLst/>
                <a:uLnTx/>
                <a:uFillTx/>
                <a:latin typeface="Comic Sans MS" panose="030F0702030302020204" pitchFamily="66" charset="0"/>
                <a:ea typeface="+mn-ea"/>
                <a:cs typeface="+mn-cs"/>
              </a:rPr>
              <a:t> </a:t>
            </a:r>
            <a:r>
              <a:rPr kumimoji="0" lang="en-US" altLang="en-US" sz="2800" b="1" i="0" u="none" strike="noStrike" kern="1200" cap="none" spc="0" normalizeH="0" baseline="0" noProof="0">
                <a:ln>
                  <a:noFill/>
                </a:ln>
                <a:solidFill>
                  <a:srgbClr val="00FF00"/>
                </a:solidFill>
                <a:effectLst/>
                <a:uLnTx/>
                <a:uFillTx/>
                <a:latin typeface="Comic Sans MS" panose="030F0702030302020204" pitchFamily="66" charset="0"/>
                <a:ea typeface="+mn-ea"/>
                <a:cs typeface="+mn-cs"/>
              </a:rPr>
              <a:t>∆x</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FF00"/>
                </a:solidFill>
                <a:effectLst/>
                <a:uLnTx/>
                <a:uFillTx/>
                <a:latin typeface="Comic Sans MS" panose="030F0702030302020204" pitchFamily="66" charset="0"/>
                <a:ea typeface="+mn-ea"/>
                <a:cs typeface="+mn-cs"/>
              </a:rPr>
              <a:t>W = (30 N)(cos 30º)(6.0 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FF00"/>
                </a:solidFill>
                <a:effectLst/>
                <a:uLnTx/>
                <a:uFillTx/>
                <a:latin typeface="Comic Sans MS" panose="030F0702030302020204" pitchFamily="66" charset="0"/>
                <a:ea typeface="+mn-ea"/>
                <a:cs typeface="+mn-cs"/>
              </a:rPr>
              <a:t>W = 156 J</a:t>
            </a:r>
          </a:p>
        </p:txBody>
      </p:sp>
    </p:spTree>
    <p:extLst>
      <p:ext uri="{BB962C8B-B14F-4D97-AF65-F5344CB8AC3E}">
        <p14:creationId xmlns:p14="http://schemas.microsoft.com/office/powerpoint/2010/main" val="4051370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7602"/>
                                        </p:tgtEl>
                                        <p:attrNameLst>
                                          <p:attrName>style.visibility</p:attrName>
                                        </p:attrNameLst>
                                      </p:cBhvr>
                                      <p:to>
                                        <p:strVal val="visible"/>
                                      </p:to>
                                    </p:set>
                                    <p:anim calcmode="discrete" valueType="clr">
                                      <p:cBhvr override="childStyle">
                                        <p:cTn id="7" dur="80"/>
                                        <p:tgtEl>
                                          <p:spTgt spid="676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7602"/>
                                        </p:tgtEl>
                                        <p:attrNameLst>
                                          <p:attrName>fillcolor</p:attrName>
                                        </p:attrNameLst>
                                      </p:cBhvr>
                                      <p:tavLst>
                                        <p:tav tm="0">
                                          <p:val>
                                            <p:clrVal>
                                              <a:schemeClr val="accent2"/>
                                            </p:clrVal>
                                          </p:val>
                                        </p:tav>
                                        <p:tav tm="50000">
                                          <p:val>
                                            <p:clrVal>
                                              <a:schemeClr val="hlink"/>
                                            </p:clrVal>
                                          </p:val>
                                        </p:tav>
                                      </p:tavLst>
                                    </p:anim>
                                    <p:set>
                                      <p:cBhvr>
                                        <p:cTn id="9" dur="80"/>
                                        <p:tgtEl>
                                          <p:spTgt spid="6760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67602">
                                            <p:txEl>
                                              <p:pRg st="0" end="0"/>
                                            </p:txEl>
                                          </p:spTgt>
                                        </p:tgtEl>
                                        <p:attrNameLst>
                                          <p:attrName>style.visibility</p:attrName>
                                        </p:attrNameLst>
                                      </p:cBhvr>
                                      <p:to>
                                        <p:strVal val="visible"/>
                                      </p:to>
                                    </p:set>
                                    <p:animEffect transition="in" filter="circle(in)">
                                      <p:cBhvr>
                                        <p:cTn id="14" dur="2000"/>
                                        <p:tgtEl>
                                          <p:spTgt spid="67602">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67602">
                                            <p:txEl>
                                              <p:pRg st="1" end="1"/>
                                            </p:txEl>
                                          </p:spTgt>
                                        </p:tgtEl>
                                        <p:attrNameLst>
                                          <p:attrName>style.visibility</p:attrName>
                                        </p:attrNameLst>
                                      </p:cBhvr>
                                      <p:to>
                                        <p:strVal val="visible"/>
                                      </p:to>
                                    </p:set>
                                    <p:animEffect transition="in" filter="circle(in)">
                                      <p:cBhvr>
                                        <p:cTn id="17" dur="2000"/>
                                        <p:tgtEl>
                                          <p:spTgt spid="67602">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67602">
                                            <p:txEl>
                                              <p:pRg st="2" end="2"/>
                                            </p:txEl>
                                          </p:spTgt>
                                        </p:tgtEl>
                                        <p:attrNameLst>
                                          <p:attrName>style.visibility</p:attrName>
                                        </p:attrNameLst>
                                      </p:cBhvr>
                                      <p:to>
                                        <p:strVal val="visible"/>
                                      </p:to>
                                    </p:set>
                                    <p:animEffect transition="in" filter="circle(in)">
                                      <p:cBhvr>
                                        <p:cTn id="20" dur="2000"/>
                                        <p:tgtEl>
                                          <p:spTgt spid="67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1B549107-E47D-4991-B09B-D09DCAB3D7EE}"/>
              </a:ext>
            </a:extLst>
          </p:cNvPr>
          <p:cNvSpPr>
            <a:spLocks noGrp="1" noChangeArrowheads="1"/>
          </p:cNvSpPr>
          <p:nvPr>
            <p:ph type="body" idx="1"/>
          </p:nvPr>
        </p:nvSpPr>
        <p:spPr>
          <a:xfrm>
            <a:off x="0" y="0"/>
            <a:ext cx="9144000" cy="2362200"/>
          </a:xfrm>
        </p:spPr>
        <p:txBody>
          <a:bodyPr/>
          <a:lstStyle/>
          <a:p>
            <a:pPr eaLnBrk="1" hangingPunct="1">
              <a:buFont typeface="Wingdings" panose="05000000000000000000" pitchFamily="2" charset="2"/>
              <a:buNone/>
              <a:defRPr/>
            </a:pPr>
            <a:r>
              <a:rPr lang="en-US" b="1">
                <a:solidFill>
                  <a:srgbClr val="FFFF00"/>
                </a:solidFill>
                <a:latin typeface="Comic Sans MS" pitchFamily="66" charset="0"/>
              </a:rPr>
              <a:t>A </a:t>
            </a:r>
            <a:r>
              <a:rPr lang="en-US" b="1">
                <a:solidFill>
                  <a:srgbClr val="FF0000"/>
                </a:solidFill>
                <a:latin typeface="Comic Sans MS" pitchFamily="66" charset="0"/>
              </a:rPr>
              <a:t>10-kg</a:t>
            </a:r>
            <a:r>
              <a:rPr lang="en-US" b="1">
                <a:solidFill>
                  <a:srgbClr val="FFFF00"/>
                </a:solidFill>
                <a:latin typeface="Comic Sans MS" pitchFamily="66" charset="0"/>
              </a:rPr>
              <a:t> wood block is placed at the top of a frictionless </a:t>
            </a:r>
            <a:r>
              <a:rPr lang="en-US" b="1">
                <a:solidFill>
                  <a:srgbClr val="FF0000"/>
                </a:solidFill>
                <a:latin typeface="Comic Sans MS" pitchFamily="66" charset="0"/>
              </a:rPr>
              <a:t>30º</a:t>
            </a:r>
            <a:r>
              <a:rPr lang="en-US" b="1">
                <a:solidFill>
                  <a:srgbClr val="FFFF00"/>
                </a:solidFill>
                <a:latin typeface="Comic Sans MS" pitchFamily="66" charset="0"/>
              </a:rPr>
              <a:t> inclined plane. How much work is done on the block as it slides down the </a:t>
            </a:r>
            <a:r>
              <a:rPr lang="en-US" b="1">
                <a:solidFill>
                  <a:srgbClr val="FF0000"/>
                </a:solidFill>
                <a:latin typeface="Comic Sans MS" pitchFamily="66" charset="0"/>
              </a:rPr>
              <a:t>10-m</a:t>
            </a:r>
            <a:r>
              <a:rPr lang="en-US" b="1">
                <a:solidFill>
                  <a:srgbClr val="FFFF00"/>
                </a:solidFill>
                <a:latin typeface="Comic Sans MS" pitchFamily="66" charset="0"/>
              </a:rPr>
              <a:t> incline?</a:t>
            </a:r>
          </a:p>
          <a:p>
            <a:pPr eaLnBrk="1" hangingPunct="1">
              <a:defRPr/>
            </a:pPr>
            <a:endParaRPr lang="en-US">
              <a:solidFill>
                <a:srgbClr val="FFFF00"/>
              </a:solidFill>
              <a:latin typeface="Comic Sans MS" pitchFamily="66" charset="0"/>
            </a:endParaRPr>
          </a:p>
        </p:txBody>
      </p:sp>
      <p:grpSp>
        <p:nvGrpSpPr>
          <p:cNvPr id="116739" name="Group 4">
            <a:extLst>
              <a:ext uri="{FF2B5EF4-FFF2-40B4-BE49-F238E27FC236}">
                <a16:creationId xmlns:a16="http://schemas.microsoft.com/office/drawing/2014/main" id="{7D9C1F66-828E-40A6-B973-B5B90209BA9B}"/>
              </a:ext>
            </a:extLst>
          </p:cNvPr>
          <p:cNvGrpSpPr>
            <a:grpSpLocks noChangeAspect="1"/>
          </p:cNvGrpSpPr>
          <p:nvPr/>
        </p:nvGrpSpPr>
        <p:grpSpPr bwMode="auto">
          <a:xfrm>
            <a:off x="1676400" y="2590800"/>
            <a:ext cx="6400800" cy="3733800"/>
            <a:chOff x="4200" y="1965"/>
            <a:chExt cx="5400" cy="2520"/>
          </a:xfrm>
        </p:grpSpPr>
        <p:sp>
          <p:nvSpPr>
            <p:cNvPr id="116745" name="AutoShape 5">
              <a:extLst>
                <a:ext uri="{FF2B5EF4-FFF2-40B4-BE49-F238E27FC236}">
                  <a16:creationId xmlns:a16="http://schemas.microsoft.com/office/drawing/2014/main" id="{6E81E849-80CE-49E0-BF82-FEF7DD984F6A}"/>
                </a:ext>
              </a:extLst>
            </p:cNvPr>
            <p:cNvSpPr>
              <a:spLocks noChangeAspect="1" noChangeArrowheads="1"/>
            </p:cNvSpPr>
            <p:nvPr/>
          </p:nvSpPr>
          <p:spPr bwMode="auto">
            <a:xfrm>
              <a:off x="4200" y="1965"/>
              <a:ext cx="5400"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6746" name="AutoShape 6">
              <a:extLst>
                <a:ext uri="{FF2B5EF4-FFF2-40B4-BE49-F238E27FC236}">
                  <a16:creationId xmlns:a16="http://schemas.microsoft.com/office/drawing/2014/main" id="{3A467022-8C51-488F-83F8-23720DEA89A2}"/>
                </a:ext>
              </a:extLst>
            </p:cNvPr>
            <p:cNvSpPr>
              <a:spLocks noChangeArrowheads="1"/>
            </p:cNvSpPr>
            <p:nvPr/>
          </p:nvSpPr>
          <p:spPr bwMode="auto">
            <a:xfrm rot="-5400000">
              <a:off x="6300" y="2385"/>
              <a:ext cx="1200" cy="2520"/>
            </a:xfrm>
            <a:prstGeom prst="rtTriangle">
              <a:avLst/>
            </a:prstGeom>
            <a:solidFill>
              <a:srgbClr val="FFFFFF"/>
            </a:solidFill>
            <a:ln w="28575">
              <a:solidFill>
                <a:srgbClr val="333333"/>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6747" name="Rectangle 7">
              <a:extLst>
                <a:ext uri="{FF2B5EF4-FFF2-40B4-BE49-F238E27FC236}">
                  <a16:creationId xmlns:a16="http://schemas.microsoft.com/office/drawing/2014/main" id="{E7FD6B3F-C744-438D-95A3-A245403091DD}"/>
                </a:ext>
              </a:extLst>
            </p:cNvPr>
            <p:cNvSpPr>
              <a:spLocks noChangeArrowheads="1"/>
            </p:cNvSpPr>
            <p:nvPr/>
          </p:nvSpPr>
          <p:spPr bwMode="auto">
            <a:xfrm rot="20109544" flipV="1">
              <a:off x="7567" y="2834"/>
              <a:ext cx="478" cy="360"/>
            </a:xfrm>
            <a:prstGeom prst="rect">
              <a:avLst/>
            </a:prstGeom>
            <a:solidFill>
              <a:srgbClr val="FFCC00"/>
            </a:solidFill>
            <a:ln w="19050">
              <a:solidFill>
                <a:srgbClr val="000000"/>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6748" name="Text Box 8">
              <a:extLst>
                <a:ext uri="{FF2B5EF4-FFF2-40B4-BE49-F238E27FC236}">
                  <a16:creationId xmlns:a16="http://schemas.microsoft.com/office/drawing/2014/main" id="{B2A6E622-5D68-4B3E-8B93-E015D3EB354E}"/>
                </a:ext>
              </a:extLst>
            </p:cNvPr>
            <p:cNvSpPr txBox="1">
              <a:spLocks noChangeArrowheads="1"/>
            </p:cNvSpPr>
            <p:nvPr/>
          </p:nvSpPr>
          <p:spPr bwMode="auto">
            <a:xfrm>
              <a:off x="4200" y="3885"/>
              <a:ext cx="120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CC0099"/>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a:ln>
                    <a:noFill/>
                  </a:ln>
                  <a:solidFill>
                    <a:srgbClr val="CC0066"/>
                  </a:solidFill>
                  <a:effectLst/>
                  <a:uLnTx/>
                  <a:uFillTx/>
                  <a:latin typeface="Times New Roman" panose="02020603050405020304" pitchFamily="18" charset="0"/>
                  <a:ea typeface="+mn-ea"/>
                  <a:cs typeface="+mn-cs"/>
                </a:rPr>
                <a:t>ө</a:t>
              </a:r>
              <a:r>
                <a:rPr kumimoji="0" lang="en-US" altLang="en-US" sz="2400" b="1" i="0" u="none" strike="noStrike" kern="1200" cap="none" spc="0" normalizeH="0" baseline="0" noProof="0">
                  <a:ln>
                    <a:noFill/>
                  </a:ln>
                  <a:solidFill>
                    <a:srgbClr val="CC0066"/>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a:ln>
                    <a:noFill/>
                  </a:ln>
                  <a:solidFill>
                    <a:srgbClr val="CC0066"/>
                  </a:solidFill>
                  <a:effectLst/>
                  <a:uLnTx/>
                  <a:uFillTx/>
                  <a:latin typeface="Comic Sans MS" panose="030F0702030302020204" pitchFamily="66" charset="0"/>
                  <a:ea typeface="+mn-ea"/>
                  <a:cs typeface="+mn-cs"/>
                </a:rPr>
                <a:t>= 30º</a:t>
              </a:r>
              <a:endParaRPr kumimoji="0" lang="en-US" altLang="en-US" sz="2400" b="0" i="0" u="none" strike="noStrike" kern="1200" cap="none" spc="0" normalizeH="0" baseline="0" noProof="0">
                <a:ln>
                  <a:noFill/>
                </a:ln>
                <a:solidFill>
                  <a:srgbClr val="CC0066"/>
                </a:solidFill>
                <a:effectLst/>
                <a:uLnTx/>
                <a:uFillTx/>
                <a:latin typeface="Arial" panose="020B0604020202020204" pitchFamily="34" charset="0"/>
                <a:ea typeface="+mn-ea"/>
                <a:cs typeface="+mn-cs"/>
              </a:endParaRPr>
            </a:p>
          </p:txBody>
        </p:sp>
        <p:sp>
          <p:nvSpPr>
            <p:cNvPr id="116749" name="Line 9">
              <a:extLst>
                <a:ext uri="{FF2B5EF4-FFF2-40B4-BE49-F238E27FC236}">
                  <a16:creationId xmlns:a16="http://schemas.microsoft.com/office/drawing/2014/main" id="{51417857-6922-42C2-89CE-E3D9A22A7D7E}"/>
                </a:ext>
              </a:extLst>
            </p:cNvPr>
            <p:cNvSpPr>
              <a:spLocks noChangeShapeType="1"/>
            </p:cNvSpPr>
            <p:nvPr/>
          </p:nvSpPr>
          <p:spPr bwMode="auto">
            <a:xfrm flipV="1">
              <a:off x="5280" y="2445"/>
              <a:ext cx="2640" cy="120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6750" name="Text Box 10">
              <a:extLst>
                <a:ext uri="{FF2B5EF4-FFF2-40B4-BE49-F238E27FC236}">
                  <a16:creationId xmlns:a16="http://schemas.microsoft.com/office/drawing/2014/main" id="{F40E6937-E67F-4A55-8480-B1CB59C1CDE2}"/>
                </a:ext>
              </a:extLst>
            </p:cNvPr>
            <p:cNvSpPr txBox="1">
              <a:spLocks noChangeArrowheads="1"/>
            </p:cNvSpPr>
            <p:nvPr/>
          </p:nvSpPr>
          <p:spPr bwMode="auto">
            <a:xfrm>
              <a:off x="5400" y="2445"/>
              <a:ext cx="1440"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3399"/>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3399"/>
                  </a:solidFill>
                  <a:effectLst/>
                  <a:uLnTx/>
                  <a:uFillTx/>
                  <a:latin typeface="Comic Sans MS" panose="030F0702030302020204" pitchFamily="66" charset="0"/>
                  <a:ea typeface="+mn-ea"/>
                  <a:cs typeface="+mn-cs"/>
                </a:rPr>
                <a:t> </a:t>
              </a:r>
              <a:r>
                <a:rPr kumimoji="0" lang="en-US" altLang="en-US" sz="2400" b="1" i="0" u="none" strike="noStrike" kern="1200" cap="none" spc="0" normalizeH="0" baseline="0" noProof="0">
                  <a:ln>
                    <a:noFill/>
                  </a:ln>
                  <a:solidFill>
                    <a:srgbClr val="008000"/>
                  </a:solidFill>
                  <a:effectLst/>
                  <a:uLnTx/>
                  <a:uFillTx/>
                  <a:latin typeface="Comic Sans MS" panose="030F0702030302020204" pitchFamily="66" charset="0"/>
                  <a:ea typeface="+mn-ea"/>
                  <a:cs typeface="+mn-cs"/>
                </a:rPr>
                <a:t>ℓ = 10 m</a:t>
              </a:r>
              <a:endParaRPr kumimoji="0" lang="en-US" altLang="en-US" sz="2400" b="0" i="0" u="none" strike="noStrike" kern="1200" cap="none" spc="0" normalizeH="0" baseline="0" noProof="0">
                <a:ln>
                  <a:noFill/>
                </a:ln>
                <a:solidFill>
                  <a:srgbClr val="008000"/>
                </a:solidFill>
                <a:effectLst/>
                <a:uLnTx/>
                <a:uFillTx/>
                <a:latin typeface="Arial" panose="020B0604020202020204" pitchFamily="34" charset="0"/>
                <a:ea typeface="+mn-ea"/>
                <a:cs typeface="+mn-cs"/>
              </a:endParaRPr>
            </a:p>
          </p:txBody>
        </p:sp>
        <p:sp>
          <p:nvSpPr>
            <p:cNvPr id="116751" name="Text Box 11">
              <a:extLst>
                <a:ext uri="{FF2B5EF4-FFF2-40B4-BE49-F238E27FC236}">
                  <a16:creationId xmlns:a16="http://schemas.microsoft.com/office/drawing/2014/main" id="{C857872A-E678-4090-ADF7-30ED35EE01F6}"/>
                </a:ext>
              </a:extLst>
            </p:cNvPr>
            <p:cNvSpPr txBox="1">
              <a:spLocks noChangeArrowheads="1"/>
            </p:cNvSpPr>
            <p:nvPr/>
          </p:nvSpPr>
          <p:spPr bwMode="auto">
            <a:xfrm>
              <a:off x="8040" y="2325"/>
              <a:ext cx="1560" cy="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3300"/>
                </a:solidFill>
                <a:effectLst/>
                <a:uLnTx/>
                <a:uFillTx/>
                <a:latin typeface="Comic Sans MS" panose="030F0702030302020204" pitchFamily="66"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Comic Sans MS" panose="030F0702030302020204" pitchFamily="66" charset="0"/>
                  <a:ea typeface="+mn-ea"/>
                  <a:cs typeface="+mn-cs"/>
                </a:rPr>
                <a:t> </a:t>
              </a:r>
              <a:r>
                <a:rPr kumimoji="0" lang="en-US" altLang="en-US" sz="2400" b="1" i="0" u="none" strike="noStrike" kern="1200" cap="none" spc="0" normalizeH="0" baseline="0" noProof="0">
                  <a:ln>
                    <a:noFill/>
                  </a:ln>
                  <a:solidFill>
                    <a:srgbClr val="0033CC"/>
                  </a:solidFill>
                  <a:effectLst/>
                  <a:uLnTx/>
                  <a:uFillTx/>
                  <a:latin typeface="Comic Sans MS" panose="030F0702030302020204" pitchFamily="66" charset="0"/>
                  <a:ea typeface="+mn-ea"/>
                  <a:cs typeface="+mn-cs"/>
                </a:rPr>
                <a:t>m = 10 kg</a:t>
              </a:r>
              <a:endParaRPr kumimoji="0" lang="en-US" altLang="en-US" sz="2400" b="0" i="0" u="none" strike="noStrike" kern="1200" cap="none" spc="0" normalizeH="0" baseline="0" noProof="0">
                <a:ln>
                  <a:noFill/>
                </a:ln>
                <a:solidFill>
                  <a:srgbClr val="0033CC"/>
                </a:solidFill>
                <a:effectLst/>
                <a:uLnTx/>
                <a:uFillTx/>
                <a:latin typeface="Arial" panose="020B0604020202020204" pitchFamily="34" charset="0"/>
                <a:ea typeface="+mn-ea"/>
                <a:cs typeface="+mn-cs"/>
              </a:endParaRPr>
            </a:p>
          </p:txBody>
        </p:sp>
      </p:grpSp>
      <p:sp>
        <p:nvSpPr>
          <p:cNvPr id="116740" name="Rectangle 12">
            <a:extLst>
              <a:ext uri="{FF2B5EF4-FFF2-40B4-BE49-F238E27FC236}">
                <a16:creationId xmlns:a16="http://schemas.microsoft.com/office/drawing/2014/main" id="{90F580EE-45AF-4480-9707-755E58E5CFE1}"/>
              </a:ext>
            </a:extLst>
          </p:cNvPr>
          <p:cNvSpPr>
            <a:spLocks noChangeArrowheads="1"/>
          </p:cNvSpPr>
          <p:nvPr/>
        </p:nvSpPr>
        <p:spPr bwMode="auto">
          <a:xfrm rot="-1887152">
            <a:off x="5580063" y="3727450"/>
            <a:ext cx="677862" cy="69691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6741" name="AutoShape 13">
            <a:extLst>
              <a:ext uri="{FF2B5EF4-FFF2-40B4-BE49-F238E27FC236}">
                <a16:creationId xmlns:a16="http://schemas.microsoft.com/office/drawing/2014/main" id="{4EDB4F17-588A-453C-B6F6-69FD6ADA6D89}"/>
              </a:ext>
            </a:extLst>
          </p:cNvPr>
          <p:cNvSpPr>
            <a:spLocks noChangeArrowheads="1"/>
          </p:cNvSpPr>
          <p:nvPr/>
        </p:nvSpPr>
        <p:spPr bwMode="auto">
          <a:xfrm rot="-5400000">
            <a:off x="3771900" y="3390900"/>
            <a:ext cx="1828800" cy="3429000"/>
          </a:xfrm>
          <a:prstGeom prst="rtTriangle">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6742" name="Line 14">
            <a:extLst>
              <a:ext uri="{FF2B5EF4-FFF2-40B4-BE49-F238E27FC236}">
                <a16:creationId xmlns:a16="http://schemas.microsoft.com/office/drawing/2014/main" id="{6FD49395-221C-43F6-AA56-C93552CA820C}"/>
              </a:ext>
            </a:extLst>
          </p:cNvPr>
          <p:cNvSpPr>
            <a:spLocks noChangeShapeType="1"/>
          </p:cNvSpPr>
          <p:nvPr/>
        </p:nvSpPr>
        <p:spPr bwMode="auto">
          <a:xfrm>
            <a:off x="2971800" y="4572000"/>
            <a:ext cx="0" cy="1600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6743" name="Line 15">
            <a:extLst>
              <a:ext uri="{FF2B5EF4-FFF2-40B4-BE49-F238E27FC236}">
                <a16:creationId xmlns:a16="http://schemas.microsoft.com/office/drawing/2014/main" id="{852A2B77-734B-49FF-87BE-F1E7DBAE5225}"/>
              </a:ext>
            </a:extLst>
          </p:cNvPr>
          <p:cNvSpPr>
            <a:spLocks noChangeShapeType="1"/>
          </p:cNvSpPr>
          <p:nvPr/>
        </p:nvSpPr>
        <p:spPr bwMode="auto">
          <a:xfrm>
            <a:off x="6400800" y="2819400"/>
            <a:ext cx="0" cy="1905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6744" name="Line 16">
            <a:extLst>
              <a:ext uri="{FF2B5EF4-FFF2-40B4-BE49-F238E27FC236}">
                <a16:creationId xmlns:a16="http://schemas.microsoft.com/office/drawing/2014/main" id="{A439B92A-D080-4625-9222-885EFA7CE37F}"/>
              </a:ext>
            </a:extLst>
          </p:cNvPr>
          <p:cNvSpPr>
            <a:spLocks noChangeShapeType="1"/>
          </p:cNvSpPr>
          <p:nvPr/>
        </p:nvSpPr>
        <p:spPr bwMode="auto">
          <a:xfrm flipV="1">
            <a:off x="2895600" y="3124200"/>
            <a:ext cx="3505200" cy="1981200"/>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166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EFFDA1F-2D00-4E1D-BF78-64E7884A4E30}"/>
              </a:ext>
            </a:extLst>
          </p:cNvPr>
          <p:cNvSpPr>
            <a:spLocks noGrp="1" noRot="1" noChangeArrowheads="1"/>
          </p:cNvSpPr>
          <p:nvPr>
            <p:ph type="title"/>
          </p:nvPr>
        </p:nvSpPr>
        <p:spPr>
          <a:xfrm>
            <a:off x="0" y="0"/>
            <a:ext cx="8936038" cy="1524000"/>
          </a:xfrm>
        </p:spPr>
        <p:txBody>
          <a:bodyPr/>
          <a:lstStyle/>
          <a:p>
            <a:pPr algn="l" eaLnBrk="1" hangingPunct="1">
              <a:defRPr/>
            </a:pPr>
            <a:r>
              <a:rPr lang="en-US" sz="2800">
                <a:solidFill>
                  <a:srgbClr val="FF0000"/>
                </a:solidFill>
                <a:latin typeface="Comic Sans MS" pitchFamily="66" charset="0"/>
              </a:rPr>
              <a:t>The force that does work on the block is the parallel component of the object’s weight.</a:t>
            </a:r>
            <a:br>
              <a:rPr lang="en-US" sz="2800">
                <a:solidFill>
                  <a:srgbClr val="FFFF00"/>
                </a:solidFill>
                <a:latin typeface="Comic Sans MS" pitchFamily="66" charset="0"/>
              </a:rPr>
            </a:br>
            <a:r>
              <a:rPr lang="en-US" sz="2800">
                <a:solidFill>
                  <a:srgbClr val="FFFF00"/>
                </a:solidFill>
                <a:latin typeface="Comic Sans MS" pitchFamily="66" charset="0"/>
              </a:rPr>
              <a:t>Construct a </a:t>
            </a:r>
            <a:r>
              <a:rPr lang="en-US" sz="2800" i="1">
                <a:solidFill>
                  <a:srgbClr val="00FF00"/>
                </a:solidFill>
                <a:latin typeface="Comic Sans MS" pitchFamily="66" charset="0"/>
              </a:rPr>
              <a:t>free-body diagram</a:t>
            </a:r>
            <a:r>
              <a:rPr lang="en-US" sz="2800" i="1">
                <a:solidFill>
                  <a:srgbClr val="FFFF00"/>
                </a:solidFill>
                <a:latin typeface="Comic Sans MS" pitchFamily="66" charset="0"/>
              </a:rPr>
              <a:t>:</a:t>
            </a:r>
          </a:p>
        </p:txBody>
      </p:sp>
      <p:sp>
        <p:nvSpPr>
          <p:cNvPr id="71683" name="Rectangle 3">
            <a:extLst>
              <a:ext uri="{FF2B5EF4-FFF2-40B4-BE49-F238E27FC236}">
                <a16:creationId xmlns:a16="http://schemas.microsoft.com/office/drawing/2014/main" id="{664B514D-AC40-4ACB-9478-E03ADA72F52D}"/>
              </a:ext>
            </a:extLst>
          </p:cNvPr>
          <p:cNvSpPr>
            <a:spLocks noGrp="1" noChangeArrowheads="1"/>
          </p:cNvSpPr>
          <p:nvPr>
            <p:ph type="body" idx="1"/>
          </p:nvPr>
        </p:nvSpPr>
        <p:spPr>
          <a:xfrm>
            <a:off x="457200" y="1600200"/>
            <a:ext cx="4267200" cy="4525963"/>
          </a:xfrm>
        </p:spPr>
        <p:txBody>
          <a:bodyPr/>
          <a:lstStyle/>
          <a:p>
            <a:pPr eaLnBrk="1" hangingPunct="1">
              <a:buFont typeface="Wingdings" panose="05000000000000000000" pitchFamily="2" charset="2"/>
              <a:buNone/>
              <a:tabLst>
                <a:tab pos="457200" algn="l"/>
              </a:tabLst>
              <a:defRPr/>
            </a:pPr>
            <a:r>
              <a:rPr lang="en-US" sz="2400" b="1" dirty="0">
                <a:solidFill>
                  <a:srgbClr val="FFFF00"/>
                </a:solidFill>
                <a:latin typeface="Comic Sans MS" pitchFamily="66" charset="0"/>
              </a:rPr>
              <a:t>Find </a:t>
            </a:r>
            <a:r>
              <a:rPr lang="en-US" sz="2400" b="1" dirty="0" err="1">
                <a:solidFill>
                  <a:srgbClr val="FFFF00"/>
                </a:solidFill>
                <a:latin typeface="Comic Sans MS" pitchFamily="66" charset="0"/>
              </a:rPr>
              <a:t>Fp</a:t>
            </a:r>
            <a:r>
              <a:rPr lang="en-US" sz="2400" b="1" dirty="0">
                <a:solidFill>
                  <a:srgbClr val="FFFF00"/>
                </a:solidFill>
                <a:latin typeface="Comic Sans MS" pitchFamily="66" charset="0"/>
              </a:rPr>
              <a:t>:	</a:t>
            </a:r>
          </a:p>
          <a:p>
            <a:pPr eaLnBrk="1" hangingPunct="1">
              <a:buFont typeface="Wingdings" panose="05000000000000000000" pitchFamily="2" charset="2"/>
              <a:buNone/>
              <a:tabLst>
                <a:tab pos="457200" algn="l"/>
              </a:tabLst>
              <a:defRPr/>
            </a:pPr>
            <a:r>
              <a:rPr lang="en-US" sz="2400" b="1" dirty="0">
                <a:solidFill>
                  <a:srgbClr val="FFFF00"/>
                </a:solidFill>
                <a:latin typeface="Comic Sans MS" pitchFamily="66" charset="0"/>
              </a:rPr>
              <a:t>    </a:t>
            </a:r>
            <a:r>
              <a:rPr lang="en-US" sz="2400" b="1" dirty="0" err="1">
                <a:solidFill>
                  <a:srgbClr val="FF0000"/>
                </a:solidFill>
                <a:latin typeface="Comic Sans MS" pitchFamily="66" charset="0"/>
              </a:rPr>
              <a:t>Fp</a:t>
            </a:r>
            <a:r>
              <a:rPr lang="en-US" sz="2400" b="1" dirty="0">
                <a:solidFill>
                  <a:srgbClr val="FF0000"/>
                </a:solidFill>
                <a:latin typeface="Comic Sans MS" pitchFamily="66" charset="0"/>
              </a:rPr>
              <a:t> = </a:t>
            </a:r>
            <a:r>
              <a:rPr lang="en-US" sz="2400" b="1" dirty="0" err="1">
                <a:solidFill>
                  <a:srgbClr val="FF0000"/>
                </a:solidFill>
                <a:latin typeface="Comic Sans MS" pitchFamily="66" charset="0"/>
              </a:rPr>
              <a:t>F</a:t>
            </a:r>
            <a:r>
              <a:rPr lang="en-US" sz="2400" b="1" baseline="-25000" dirty="0" err="1">
                <a:solidFill>
                  <a:srgbClr val="FF0000"/>
                </a:solidFill>
                <a:latin typeface="Comic Sans MS" pitchFamily="66" charset="0"/>
              </a:rPr>
              <a:t>W</a:t>
            </a:r>
            <a:r>
              <a:rPr lang="en-US" sz="2400" b="1" dirty="0" err="1">
                <a:solidFill>
                  <a:srgbClr val="FF0000"/>
                </a:solidFill>
                <a:latin typeface="Comic Sans MS" pitchFamily="66" charset="0"/>
              </a:rPr>
              <a:t>•sin</a:t>
            </a:r>
            <a:r>
              <a:rPr lang="en-US" sz="2400" b="1" dirty="0">
                <a:solidFill>
                  <a:srgbClr val="FF0000"/>
                </a:solidFill>
                <a:latin typeface="Comic Sans MS" pitchFamily="66" charset="0"/>
              </a:rPr>
              <a:t> </a:t>
            </a:r>
            <a:r>
              <a:rPr lang="en-US" sz="2800" b="1" dirty="0">
                <a:solidFill>
                  <a:srgbClr val="FF0000"/>
                </a:solidFill>
                <a:latin typeface="Times New Roman" pitchFamily="48" charset="0"/>
              </a:rPr>
              <a:t>ө</a:t>
            </a:r>
          </a:p>
          <a:p>
            <a:pPr eaLnBrk="1" hangingPunct="1">
              <a:buFont typeface="Wingdings" panose="05000000000000000000" pitchFamily="2" charset="2"/>
              <a:buNone/>
              <a:tabLst>
                <a:tab pos="457200" algn="l"/>
              </a:tabLst>
              <a:defRPr/>
            </a:pPr>
            <a:r>
              <a:rPr lang="en-US" sz="2400" b="1" dirty="0">
                <a:solidFill>
                  <a:srgbClr val="FFFF00"/>
                </a:solidFill>
                <a:latin typeface="Comic Sans MS" pitchFamily="66" charset="0"/>
              </a:rPr>
              <a:t>    </a:t>
            </a:r>
            <a:r>
              <a:rPr lang="en-US" sz="2400" b="1" dirty="0" err="1">
                <a:solidFill>
                  <a:srgbClr val="FFFF00"/>
                </a:solidFill>
                <a:latin typeface="Comic Sans MS" pitchFamily="66" charset="0"/>
              </a:rPr>
              <a:t>Fp</a:t>
            </a:r>
            <a:r>
              <a:rPr lang="en-US" sz="2400" b="1" dirty="0">
                <a:solidFill>
                  <a:srgbClr val="FFFF00"/>
                </a:solidFill>
                <a:latin typeface="Comic Sans MS" pitchFamily="66" charset="0"/>
              </a:rPr>
              <a:t> = (98 N)(sin 30º)</a:t>
            </a:r>
          </a:p>
          <a:p>
            <a:pPr eaLnBrk="1" hangingPunct="1">
              <a:buFont typeface="Wingdings" panose="05000000000000000000" pitchFamily="2" charset="2"/>
              <a:buNone/>
              <a:tabLst>
                <a:tab pos="457200" algn="l"/>
              </a:tabLst>
              <a:defRPr/>
            </a:pPr>
            <a:r>
              <a:rPr lang="en-US" sz="2400" b="1" dirty="0">
                <a:solidFill>
                  <a:srgbClr val="FFFF00"/>
                </a:solidFill>
                <a:latin typeface="Comic Sans MS" pitchFamily="66" charset="0"/>
              </a:rPr>
              <a:t>    </a:t>
            </a:r>
            <a:r>
              <a:rPr lang="en-US" sz="2400" b="1" dirty="0" err="1">
                <a:solidFill>
                  <a:srgbClr val="FF0000"/>
                </a:solidFill>
                <a:latin typeface="Comic Sans MS" pitchFamily="66" charset="0"/>
              </a:rPr>
              <a:t>Fp</a:t>
            </a:r>
            <a:r>
              <a:rPr lang="en-US" sz="2400" b="1" dirty="0">
                <a:solidFill>
                  <a:srgbClr val="FF0000"/>
                </a:solidFill>
                <a:latin typeface="Comic Sans MS" pitchFamily="66" charset="0"/>
              </a:rPr>
              <a:t> = 49 N</a:t>
            </a:r>
          </a:p>
          <a:p>
            <a:pPr eaLnBrk="1" hangingPunct="1">
              <a:buFont typeface="Wingdings" panose="05000000000000000000" pitchFamily="2" charset="2"/>
              <a:buNone/>
              <a:tabLst>
                <a:tab pos="457200" algn="l"/>
              </a:tabLst>
              <a:defRPr/>
            </a:pPr>
            <a:endParaRPr lang="en-US" sz="2400" b="1" dirty="0">
              <a:solidFill>
                <a:srgbClr val="FFFF00"/>
              </a:solidFill>
              <a:latin typeface="Comic Sans MS" pitchFamily="66" charset="0"/>
            </a:endParaRPr>
          </a:p>
          <a:p>
            <a:pPr eaLnBrk="1" hangingPunct="1">
              <a:buFont typeface="Wingdings" panose="05000000000000000000" pitchFamily="2" charset="2"/>
              <a:buNone/>
              <a:tabLst>
                <a:tab pos="457200" algn="l"/>
              </a:tabLst>
              <a:defRPr/>
            </a:pPr>
            <a:r>
              <a:rPr lang="en-US" sz="2400" b="1" dirty="0">
                <a:solidFill>
                  <a:srgbClr val="FFFF00"/>
                </a:solidFill>
                <a:latin typeface="Comic Sans MS" pitchFamily="66" charset="0"/>
              </a:rPr>
              <a:t>Find W:           </a:t>
            </a:r>
          </a:p>
          <a:p>
            <a:pPr eaLnBrk="1" hangingPunct="1">
              <a:buFont typeface="Wingdings" panose="05000000000000000000" pitchFamily="2" charset="2"/>
              <a:buNone/>
              <a:tabLst>
                <a:tab pos="457200" algn="l"/>
              </a:tabLst>
              <a:defRPr/>
            </a:pPr>
            <a:r>
              <a:rPr lang="en-US" sz="2400" b="1" dirty="0">
                <a:solidFill>
                  <a:srgbClr val="FFFF00"/>
                </a:solidFill>
                <a:latin typeface="Comic Sans MS" pitchFamily="66" charset="0"/>
              </a:rPr>
              <a:t>     </a:t>
            </a:r>
            <a:r>
              <a:rPr lang="en-US" sz="2400" b="1" dirty="0">
                <a:solidFill>
                  <a:srgbClr val="00FF00"/>
                </a:solidFill>
                <a:latin typeface="Comic Sans MS" pitchFamily="66" charset="0"/>
              </a:rPr>
              <a:t>W = </a:t>
            </a:r>
            <a:r>
              <a:rPr lang="en-US" sz="2400" b="1" dirty="0" err="1">
                <a:solidFill>
                  <a:srgbClr val="00FF00"/>
                </a:solidFill>
                <a:latin typeface="Comic Sans MS" pitchFamily="66" charset="0"/>
              </a:rPr>
              <a:t>F∆x</a:t>
            </a:r>
            <a:endParaRPr lang="en-US" sz="2400" b="1" dirty="0">
              <a:solidFill>
                <a:srgbClr val="00FF00"/>
              </a:solidFill>
              <a:latin typeface="Comic Sans MS" pitchFamily="66" charset="0"/>
            </a:endParaRPr>
          </a:p>
          <a:p>
            <a:pPr eaLnBrk="1" hangingPunct="1">
              <a:buFont typeface="Wingdings" panose="05000000000000000000" pitchFamily="2" charset="2"/>
              <a:buNone/>
              <a:tabLst>
                <a:tab pos="457200" algn="l"/>
              </a:tabLst>
              <a:defRPr/>
            </a:pPr>
            <a:r>
              <a:rPr lang="en-US" sz="2400" b="1" dirty="0">
                <a:solidFill>
                  <a:srgbClr val="FFFF00"/>
                </a:solidFill>
                <a:latin typeface="Comic Sans MS" pitchFamily="66" charset="0"/>
              </a:rPr>
              <a:t>     W = (49 N)(10 m)</a:t>
            </a:r>
          </a:p>
          <a:p>
            <a:pPr eaLnBrk="1" hangingPunct="1">
              <a:buFont typeface="Wingdings" panose="05000000000000000000" pitchFamily="2" charset="2"/>
              <a:buNone/>
              <a:tabLst>
                <a:tab pos="457200" algn="l"/>
              </a:tabLst>
              <a:defRPr/>
            </a:pPr>
            <a:r>
              <a:rPr lang="en-US" sz="2400" b="1" dirty="0">
                <a:solidFill>
                  <a:srgbClr val="FFFF00"/>
                </a:solidFill>
                <a:latin typeface="Comic Sans MS" pitchFamily="66" charset="0"/>
              </a:rPr>
              <a:t>     </a:t>
            </a:r>
            <a:r>
              <a:rPr lang="en-US" sz="2400" b="1" dirty="0">
                <a:solidFill>
                  <a:srgbClr val="00FF00"/>
                </a:solidFill>
                <a:latin typeface="Comic Sans MS" pitchFamily="66" charset="0"/>
              </a:rPr>
              <a:t>W = 490 J</a:t>
            </a:r>
          </a:p>
          <a:p>
            <a:pPr>
              <a:spcBef>
                <a:spcPct val="0"/>
              </a:spcBef>
              <a:buClrTx/>
              <a:buSzTx/>
              <a:buFontTx/>
              <a:buNone/>
              <a:tabLst>
                <a:tab pos="457200" algn="l"/>
              </a:tabLst>
              <a:defRPr/>
            </a:pPr>
            <a:endParaRPr lang="en-US" sz="2400" b="1" dirty="0">
              <a:solidFill>
                <a:srgbClr val="FFFF00"/>
              </a:solidFill>
              <a:latin typeface="Comic Sans MS" pitchFamily="66" charset="0"/>
            </a:endParaRPr>
          </a:p>
        </p:txBody>
      </p:sp>
      <p:sp>
        <p:nvSpPr>
          <p:cNvPr id="118788" name="Rectangle 4">
            <a:extLst>
              <a:ext uri="{FF2B5EF4-FFF2-40B4-BE49-F238E27FC236}">
                <a16:creationId xmlns:a16="http://schemas.microsoft.com/office/drawing/2014/main" id="{852A13E4-8E14-4796-9B93-51A73A047CCF}"/>
              </a:ext>
            </a:extLst>
          </p:cNvPr>
          <p:cNvSpPr>
            <a:spLocks noChangeArrowheads="1"/>
          </p:cNvSpPr>
          <p:nvPr/>
        </p:nvSpPr>
        <p:spPr bwMode="auto">
          <a:xfrm rot="-1887152">
            <a:off x="6934200" y="2743200"/>
            <a:ext cx="677863" cy="69691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8789" name="AutoShape 5">
            <a:extLst>
              <a:ext uri="{FF2B5EF4-FFF2-40B4-BE49-F238E27FC236}">
                <a16:creationId xmlns:a16="http://schemas.microsoft.com/office/drawing/2014/main" id="{8C72FC0A-BB74-4A20-8057-B9F85900D8DF}"/>
              </a:ext>
            </a:extLst>
          </p:cNvPr>
          <p:cNvSpPr>
            <a:spLocks noChangeArrowheads="1"/>
          </p:cNvSpPr>
          <p:nvPr/>
        </p:nvSpPr>
        <p:spPr bwMode="auto">
          <a:xfrm rot="-5400000">
            <a:off x="6019800" y="1905000"/>
            <a:ext cx="1905000" cy="3429000"/>
          </a:xfrm>
          <a:prstGeom prst="rtTriangle">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8790" name="Line 6">
            <a:extLst>
              <a:ext uri="{FF2B5EF4-FFF2-40B4-BE49-F238E27FC236}">
                <a16:creationId xmlns:a16="http://schemas.microsoft.com/office/drawing/2014/main" id="{E4A4F0B6-B475-4555-A1B6-C325B50D979D}"/>
              </a:ext>
            </a:extLst>
          </p:cNvPr>
          <p:cNvSpPr>
            <a:spLocks noChangeShapeType="1"/>
          </p:cNvSpPr>
          <p:nvPr/>
        </p:nvSpPr>
        <p:spPr bwMode="auto">
          <a:xfrm flipH="1">
            <a:off x="7315200" y="3124200"/>
            <a:ext cx="0" cy="2133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8791" name="Line 7">
            <a:extLst>
              <a:ext uri="{FF2B5EF4-FFF2-40B4-BE49-F238E27FC236}">
                <a16:creationId xmlns:a16="http://schemas.microsoft.com/office/drawing/2014/main" id="{A95091F3-F3CC-4344-A072-176088EF6AB8}"/>
              </a:ext>
            </a:extLst>
          </p:cNvPr>
          <p:cNvSpPr>
            <a:spLocks noChangeShapeType="1"/>
          </p:cNvSpPr>
          <p:nvPr/>
        </p:nvSpPr>
        <p:spPr bwMode="auto">
          <a:xfrm>
            <a:off x="7315200" y="3124200"/>
            <a:ext cx="762000" cy="1752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8792" name="Line 8">
            <a:extLst>
              <a:ext uri="{FF2B5EF4-FFF2-40B4-BE49-F238E27FC236}">
                <a16:creationId xmlns:a16="http://schemas.microsoft.com/office/drawing/2014/main" id="{40A5EC4C-B367-4EA8-A78A-855115E54C80}"/>
              </a:ext>
            </a:extLst>
          </p:cNvPr>
          <p:cNvSpPr>
            <a:spLocks noChangeShapeType="1"/>
          </p:cNvSpPr>
          <p:nvPr/>
        </p:nvSpPr>
        <p:spPr bwMode="auto">
          <a:xfrm flipH="1">
            <a:off x="6553200" y="3124200"/>
            <a:ext cx="762000" cy="381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8793" name="Line 9">
            <a:extLst>
              <a:ext uri="{FF2B5EF4-FFF2-40B4-BE49-F238E27FC236}">
                <a16:creationId xmlns:a16="http://schemas.microsoft.com/office/drawing/2014/main" id="{EAEAD776-1C37-4721-A943-F5A3556C4B3F}"/>
              </a:ext>
            </a:extLst>
          </p:cNvPr>
          <p:cNvSpPr>
            <a:spLocks noChangeShapeType="1"/>
          </p:cNvSpPr>
          <p:nvPr/>
        </p:nvSpPr>
        <p:spPr bwMode="auto">
          <a:xfrm>
            <a:off x="6553200" y="3505200"/>
            <a:ext cx="762000" cy="1752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8794" name="Line 10">
            <a:extLst>
              <a:ext uri="{FF2B5EF4-FFF2-40B4-BE49-F238E27FC236}">
                <a16:creationId xmlns:a16="http://schemas.microsoft.com/office/drawing/2014/main" id="{87AC61F9-D437-4DD1-8781-F23D865AF911}"/>
              </a:ext>
            </a:extLst>
          </p:cNvPr>
          <p:cNvSpPr>
            <a:spLocks noChangeShapeType="1"/>
          </p:cNvSpPr>
          <p:nvPr/>
        </p:nvSpPr>
        <p:spPr bwMode="auto">
          <a:xfrm flipV="1">
            <a:off x="7315200" y="4800600"/>
            <a:ext cx="762000" cy="381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8795" name="Text Box 11">
            <a:extLst>
              <a:ext uri="{FF2B5EF4-FFF2-40B4-BE49-F238E27FC236}">
                <a16:creationId xmlns:a16="http://schemas.microsoft.com/office/drawing/2014/main" id="{81A53A38-2839-4D78-ACB1-908C04D14B48}"/>
              </a:ext>
            </a:extLst>
          </p:cNvPr>
          <p:cNvSpPr txBox="1">
            <a:spLocks noChangeArrowheads="1"/>
          </p:cNvSpPr>
          <p:nvPr/>
        </p:nvSpPr>
        <p:spPr bwMode="auto">
          <a:xfrm>
            <a:off x="5943600" y="3352800"/>
            <a:ext cx="5715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Comic Sans MS" panose="030F0702030302020204" pitchFamily="66" charset="0"/>
                <a:ea typeface="+mn-ea"/>
                <a:cs typeface="+mn-cs"/>
              </a:rPr>
              <a:t>F</a:t>
            </a:r>
            <a:r>
              <a:rPr kumimoji="0" lang="en-US" altLang="en-US" sz="2800" b="1" i="0" u="none" strike="noStrike" kern="1200" cap="none" spc="0" normalizeH="0" baseline="-25000" noProof="0">
                <a:ln>
                  <a:noFill/>
                </a:ln>
                <a:solidFill>
                  <a:srgbClr val="FF0000"/>
                </a:solidFill>
                <a:effectLst/>
                <a:uLnTx/>
                <a:uFillTx/>
                <a:latin typeface="Comic Sans MS" panose="030F0702030302020204" pitchFamily="66" charset="0"/>
                <a:ea typeface="+mn-ea"/>
                <a:cs typeface="+mn-cs"/>
              </a:rPr>
              <a:t>p</a:t>
            </a:r>
          </a:p>
        </p:txBody>
      </p:sp>
      <p:sp>
        <p:nvSpPr>
          <p:cNvPr id="118796" name="Text Box 12">
            <a:extLst>
              <a:ext uri="{FF2B5EF4-FFF2-40B4-BE49-F238E27FC236}">
                <a16:creationId xmlns:a16="http://schemas.microsoft.com/office/drawing/2014/main" id="{45EB8720-30E3-4090-8389-C20465F60EB2}"/>
              </a:ext>
            </a:extLst>
          </p:cNvPr>
          <p:cNvSpPr txBox="1">
            <a:spLocks noChangeArrowheads="1"/>
          </p:cNvSpPr>
          <p:nvPr/>
        </p:nvSpPr>
        <p:spPr bwMode="auto">
          <a:xfrm>
            <a:off x="8077200" y="4876800"/>
            <a:ext cx="5715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FF"/>
                </a:solidFill>
                <a:effectLst/>
                <a:uLnTx/>
                <a:uFillTx/>
                <a:latin typeface="Comic Sans MS" panose="030F0702030302020204" pitchFamily="66" charset="0"/>
                <a:ea typeface="+mn-ea"/>
                <a:cs typeface="+mn-cs"/>
              </a:rPr>
              <a:t>F</a:t>
            </a:r>
            <a:r>
              <a:rPr kumimoji="0" lang="en-US" altLang="en-US" sz="2400" b="1" i="0" u="none" strike="noStrike" kern="1200" cap="none" spc="0" normalizeH="0" baseline="-25000" noProof="0">
                <a:ln>
                  <a:noFill/>
                </a:ln>
                <a:solidFill>
                  <a:srgbClr val="0000FF"/>
                </a:solidFill>
                <a:effectLst/>
                <a:uLnTx/>
                <a:uFillTx/>
                <a:latin typeface="Arial" panose="020B0604020202020204" pitchFamily="34" charset="0"/>
                <a:ea typeface="+mn-ea"/>
                <a:cs typeface="+mn-cs"/>
              </a:rPr>
              <a:t>┴</a:t>
            </a:r>
          </a:p>
        </p:txBody>
      </p:sp>
      <p:sp>
        <p:nvSpPr>
          <p:cNvPr id="118797" name="Rectangle 13">
            <a:extLst>
              <a:ext uri="{FF2B5EF4-FFF2-40B4-BE49-F238E27FC236}">
                <a16:creationId xmlns:a16="http://schemas.microsoft.com/office/drawing/2014/main" id="{7A35AA83-62E1-45CA-B8B5-EB286C151D4A}"/>
              </a:ext>
            </a:extLst>
          </p:cNvPr>
          <p:cNvSpPr>
            <a:spLocks noChangeArrowheads="1"/>
          </p:cNvSpPr>
          <p:nvPr/>
        </p:nvSpPr>
        <p:spPr bwMode="auto">
          <a:xfrm>
            <a:off x="6934200" y="5195888"/>
            <a:ext cx="581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Comic Sans MS" panose="030F0702030302020204" pitchFamily="66" charset="0"/>
                <a:ea typeface="+mn-ea"/>
                <a:cs typeface="+mn-cs"/>
              </a:rPr>
              <a:t>F</a:t>
            </a:r>
            <a:r>
              <a:rPr kumimoji="0" lang="en-US" altLang="en-US" sz="2400" b="1" i="0" u="none" strike="noStrike" kern="1200" cap="none" spc="0" normalizeH="0" baseline="-25000" noProof="0">
                <a:ln>
                  <a:noFill/>
                </a:ln>
                <a:solidFill>
                  <a:srgbClr val="FFFF00"/>
                </a:solidFill>
                <a:effectLst/>
                <a:uLnTx/>
                <a:uFillTx/>
                <a:latin typeface="Comic Sans MS" panose="030F0702030302020204" pitchFamily="66" charset="0"/>
                <a:ea typeface="+mn-ea"/>
                <a:cs typeface="+mn-cs"/>
              </a:rPr>
              <a:t>W</a:t>
            </a:r>
          </a:p>
        </p:txBody>
      </p:sp>
      <p:sp>
        <p:nvSpPr>
          <p:cNvPr id="118798" name="Rectangle 14">
            <a:extLst>
              <a:ext uri="{FF2B5EF4-FFF2-40B4-BE49-F238E27FC236}">
                <a16:creationId xmlns:a16="http://schemas.microsoft.com/office/drawing/2014/main" id="{7E9C1296-73CE-4FC0-887D-41DFB2080895}"/>
              </a:ext>
            </a:extLst>
          </p:cNvPr>
          <p:cNvSpPr>
            <a:spLocks noChangeArrowheads="1"/>
          </p:cNvSpPr>
          <p:nvPr/>
        </p:nvSpPr>
        <p:spPr bwMode="auto">
          <a:xfrm>
            <a:off x="6019800" y="4752975"/>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33CC"/>
                </a:solidFill>
                <a:effectLst/>
                <a:uLnTx/>
                <a:uFillTx/>
                <a:latin typeface="Times New Roman" panose="02020603050405020304" pitchFamily="18" charset="0"/>
                <a:ea typeface="+mn-ea"/>
                <a:cs typeface="+mn-cs"/>
              </a:rPr>
              <a:t>ө</a:t>
            </a:r>
          </a:p>
        </p:txBody>
      </p:sp>
      <p:sp>
        <p:nvSpPr>
          <p:cNvPr id="118799" name="Line 15">
            <a:extLst>
              <a:ext uri="{FF2B5EF4-FFF2-40B4-BE49-F238E27FC236}">
                <a16:creationId xmlns:a16="http://schemas.microsoft.com/office/drawing/2014/main" id="{9A005CF6-E784-4163-995E-9C5B553DDF76}"/>
              </a:ext>
            </a:extLst>
          </p:cNvPr>
          <p:cNvSpPr>
            <a:spLocks noChangeShapeType="1"/>
          </p:cNvSpPr>
          <p:nvPr/>
        </p:nvSpPr>
        <p:spPr bwMode="auto">
          <a:xfrm flipV="1">
            <a:off x="6324600" y="3581400"/>
            <a:ext cx="1143000" cy="14478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8800" name="Line 16">
            <a:extLst>
              <a:ext uri="{FF2B5EF4-FFF2-40B4-BE49-F238E27FC236}">
                <a16:creationId xmlns:a16="http://schemas.microsoft.com/office/drawing/2014/main" id="{7AAA09CE-710E-485B-9242-1222745B9764}"/>
              </a:ext>
            </a:extLst>
          </p:cNvPr>
          <p:cNvSpPr>
            <a:spLocks noChangeShapeType="1"/>
          </p:cNvSpPr>
          <p:nvPr/>
        </p:nvSpPr>
        <p:spPr bwMode="auto">
          <a:xfrm flipH="1" flipV="1">
            <a:off x="5638800" y="4419600"/>
            <a:ext cx="457200" cy="533400"/>
          </a:xfrm>
          <a:prstGeom prst="line">
            <a:avLst/>
          </a:prstGeom>
          <a:noFill/>
          <a:ln w="28575">
            <a:solidFill>
              <a:srgbClr val="FF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4880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circle(in)">
                                      <p:cBhvr>
                                        <p:cTn id="7" dur="2000"/>
                                        <p:tgtEl>
                                          <p:spTgt spid="7168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71683">
                                            <p:txEl>
                                              <p:pRg st="1" end="1"/>
                                            </p:txEl>
                                          </p:spTgt>
                                        </p:tgtEl>
                                        <p:attrNameLst>
                                          <p:attrName>style.visibility</p:attrName>
                                        </p:attrNameLst>
                                      </p:cBhvr>
                                      <p:to>
                                        <p:strVal val="visible"/>
                                      </p:to>
                                    </p:set>
                                    <p:animEffect transition="in" filter="circle(in)">
                                      <p:cBhvr>
                                        <p:cTn id="10" dur="2000"/>
                                        <p:tgtEl>
                                          <p:spTgt spid="7168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animEffect transition="in" filter="circle(in)">
                                      <p:cBhvr>
                                        <p:cTn id="13" dur="2000"/>
                                        <p:tgtEl>
                                          <p:spTgt spid="7168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71683">
                                            <p:txEl>
                                              <p:pRg st="3" end="3"/>
                                            </p:txEl>
                                          </p:spTgt>
                                        </p:tgtEl>
                                        <p:attrNameLst>
                                          <p:attrName>style.visibility</p:attrName>
                                        </p:attrNameLst>
                                      </p:cBhvr>
                                      <p:to>
                                        <p:strVal val="visible"/>
                                      </p:to>
                                    </p:set>
                                    <p:animEffect transition="in" filter="circle(in)">
                                      <p:cBhvr>
                                        <p:cTn id="16" dur="2000"/>
                                        <p:tgtEl>
                                          <p:spTgt spid="7168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71683">
                                            <p:txEl>
                                              <p:pRg st="5" end="5"/>
                                            </p:txEl>
                                          </p:spTgt>
                                        </p:tgtEl>
                                        <p:attrNameLst>
                                          <p:attrName>style.visibility</p:attrName>
                                        </p:attrNameLst>
                                      </p:cBhvr>
                                      <p:to>
                                        <p:strVal val="visible"/>
                                      </p:to>
                                    </p:set>
                                    <p:animEffect transition="in" filter="circle(in)">
                                      <p:cBhvr>
                                        <p:cTn id="21" dur="2000"/>
                                        <p:tgtEl>
                                          <p:spTgt spid="7168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71683">
                                            <p:txEl>
                                              <p:pRg st="6" end="6"/>
                                            </p:txEl>
                                          </p:spTgt>
                                        </p:tgtEl>
                                        <p:attrNameLst>
                                          <p:attrName>style.visibility</p:attrName>
                                        </p:attrNameLst>
                                      </p:cBhvr>
                                      <p:to>
                                        <p:strVal val="visible"/>
                                      </p:to>
                                    </p:set>
                                    <p:animEffect transition="in" filter="circle(in)">
                                      <p:cBhvr>
                                        <p:cTn id="24" dur="2000"/>
                                        <p:tgtEl>
                                          <p:spTgt spid="71683">
                                            <p:txEl>
                                              <p:pRg st="6" end="6"/>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71683">
                                            <p:txEl>
                                              <p:pRg st="7" end="7"/>
                                            </p:txEl>
                                          </p:spTgt>
                                        </p:tgtEl>
                                        <p:attrNameLst>
                                          <p:attrName>style.visibility</p:attrName>
                                        </p:attrNameLst>
                                      </p:cBhvr>
                                      <p:to>
                                        <p:strVal val="visible"/>
                                      </p:to>
                                    </p:set>
                                    <p:animEffect transition="in" filter="circle(in)">
                                      <p:cBhvr>
                                        <p:cTn id="27" dur="2000"/>
                                        <p:tgtEl>
                                          <p:spTgt spid="71683">
                                            <p:txEl>
                                              <p:pRg st="7" end="7"/>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71683">
                                            <p:txEl>
                                              <p:pRg st="8" end="8"/>
                                            </p:txEl>
                                          </p:spTgt>
                                        </p:tgtEl>
                                        <p:attrNameLst>
                                          <p:attrName>style.visibility</p:attrName>
                                        </p:attrNameLst>
                                      </p:cBhvr>
                                      <p:to>
                                        <p:strVal val="visible"/>
                                      </p:to>
                                    </p:set>
                                    <p:animEffect transition="in" filter="circle(in)">
                                      <p:cBhvr>
                                        <p:cTn id="30" dur="2000"/>
                                        <p:tgtEl>
                                          <p:spTgt spid="716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40952E6-6767-40F3-926D-AE8333402E2F}"/>
              </a:ext>
            </a:extLst>
          </p:cNvPr>
          <p:cNvSpPr>
            <a:spLocks noGrp="1" noRot="1" noChangeArrowheads="1"/>
          </p:cNvSpPr>
          <p:nvPr>
            <p:ph type="title"/>
          </p:nvPr>
        </p:nvSpPr>
        <p:spPr>
          <a:xfrm>
            <a:off x="0" y="0"/>
            <a:ext cx="9144000" cy="762000"/>
          </a:xfrm>
        </p:spPr>
        <p:txBody>
          <a:bodyPr/>
          <a:lstStyle/>
          <a:p>
            <a:pPr eaLnBrk="1" hangingPunct="1">
              <a:defRPr/>
            </a:pPr>
            <a:r>
              <a:rPr lang="en-US" sz="3000">
                <a:solidFill>
                  <a:srgbClr val="FF0000"/>
                </a:solidFill>
                <a:latin typeface="Comic Sans MS" pitchFamily="66" charset="0"/>
              </a:rPr>
              <a:t>Which car does the greater amount of work?</a:t>
            </a:r>
          </a:p>
        </p:txBody>
      </p:sp>
      <p:sp>
        <p:nvSpPr>
          <p:cNvPr id="55299" name="Rectangle 3">
            <a:extLst>
              <a:ext uri="{FF2B5EF4-FFF2-40B4-BE49-F238E27FC236}">
                <a16:creationId xmlns:a16="http://schemas.microsoft.com/office/drawing/2014/main" id="{7A613197-121D-4039-ABEA-D533DFC61A19}"/>
              </a:ext>
            </a:extLst>
          </p:cNvPr>
          <p:cNvSpPr>
            <a:spLocks noGrp="1" noChangeArrowheads="1"/>
          </p:cNvSpPr>
          <p:nvPr>
            <p:ph type="body" idx="1"/>
          </p:nvPr>
        </p:nvSpPr>
        <p:spPr>
          <a:xfrm>
            <a:off x="0" y="4114800"/>
            <a:ext cx="9144000" cy="2743200"/>
          </a:xfrm>
        </p:spPr>
        <p:txBody>
          <a:bodyPr/>
          <a:lstStyle/>
          <a:p>
            <a:pPr eaLnBrk="1" hangingPunct="1">
              <a:buFont typeface="Wingdings" panose="05000000000000000000" pitchFamily="2" charset="2"/>
              <a:buNone/>
              <a:defRPr/>
            </a:pPr>
            <a:r>
              <a:rPr lang="en-US" b="1">
                <a:solidFill>
                  <a:srgbClr val="FFFF00"/>
                </a:solidFill>
                <a:latin typeface="Comic Sans MS" pitchFamily="66" charset="0"/>
              </a:rPr>
              <a:t>Each vehicle does the </a:t>
            </a:r>
            <a:r>
              <a:rPr lang="en-US" b="1">
                <a:solidFill>
                  <a:srgbClr val="00FF00"/>
                </a:solidFill>
                <a:latin typeface="Comic Sans MS" pitchFamily="66" charset="0"/>
              </a:rPr>
              <a:t>same amount</a:t>
            </a:r>
            <a:r>
              <a:rPr lang="en-US" b="1">
                <a:solidFill>
                  <a:srgbClr val="FFFF00"/>
                </a:solidFill>
                <a:latin typeface="Comic Sans MS" pitchFamily="66" charset="0"/>
              </a:rPr>
              <a:t> of work to get to the top of the hill, regardless of the path taken.  Only </a:t>
            </a:r>
            <a:r>
              <a:rPr lang="en-US" b="1" i="1">
                <a:solidFill>
                  <a:srgbClr val="00FF00"/>
                </a:solidFill>
                <a:latin typeface="Comic Sans MS" pitchFamily="66" charset="0"/>
              </a:rPr>
              <a:t>force</a:t>
            </a:r>
            <a:r>
              <a:rPr lang="en-US" b="1" i="1">
                <a:solidFill>
                  <a:srgbClr val="FFFF00"/>
                </a:solidFill>
                <a:latin typeface="Comic Sans MS" pitchFamily="66" charset="0"/>
              </a:rPr>
              <a:t> </a:t>
            </a:r>
            <a:r>
              <a:rPr lang="en-US" b="1">
                <a:solidFill>
                  <a:srgbClr val="FFFF00"/>
                </a:solidFill>
                <a:latin typeface="Comic Sans MS" pitchFamily="66" charset="0"/>
              </a:rPr>
              <a:t>and </a:t>
            </a:r>
            <a:r>
              <a:rPr lang="en-US" b="1" i="1">
                <a:solidFill>
                  <a:srgbClr val="00FF00"/>
                </a:solidFill>
                <a:latin typeface="Comic Sans MS" pitchFamily="66" charset="0"/>
              </a:rPr>
              <a:t>vertical displacement</a:t>
            </a:r>
            <a:r>
              <a:rPr lang="en-US" b="1">
                <a:solidFill>
                  <a:srgbClr val="FFFF00"/>
                </a:solidFill>
                <a:latin typeface="Comic Sans MS" pitchFamily="66" charset="0"/>
              </a:rPr>
              <a:t> are important in determining the amount of work done.</a:t>
            </a:r>
          </a:p>
        </p:txBody>
      </p:sp>
      <p:pic>
        <p:nvPicPr>
          <p:cNvPr id="55300" name="Picture 4" descr="au1">
            <a:extLst>
              <a:ext uri="{FF2B5EF4-FFF2-40B4-BE49-F238E27FC236}">
                <a16:creationId xmlns:a16="http://schemas.microsoft.com/office/drawing/2014/main" id="{14309A09-9411-4D7C-8AB6-D6469F6308D9}"/>
              </a:ext>
            </a:extLst>
          </p:cNvPr>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133600" y="838200"/>
            <a:ext cx="5029200" cy="322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91640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dissolve">
                                      <p:cBhvr>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5299">
                                            <p:txEl>
                                              <p:pRg st="0" end="0"/>
                                            </p:txEl>
                                          </p:spTgt>
                                        </p:tgtEl>
                                        <p:attrNameLst>
                                          <p:attrName>style.visibility</p:attrName>
                                        </p:attrNameLst>
                                      </p:cBhvr>
                                      <p:to>
                                        <p:strVal val="visible"/>
                                      </p:to>
                                    </p:set>
                                    <p:anim calcmode="discrete" valueType="clr">
                                      <p:cBhvr override="childStyle">
                                        <p:cTn id="12" dur="80"/>
                                        <p:tgtEl>
                                          <p:spTgt spid="552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529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529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WordArt 4">
            <a:extLst>
              <a:ext uri="{FF2B5EF4-FFF2-40B4-BE49-F238E27FC236}">
                <a16:creationId xmlns:a16="http://schemas.microsoft.com/office/drawing/2014/main" id="{A5217827-2021-437D-81DB-16F4D5E467C6}"/>
              </a:ext>
            </a:extLst>
          </p:cNvPr>
          <p:cNvSpPr>
            <a:spLocks noChangeArrowheads="1" noChangeShapeType="1" noTextEdit="1"/>
          </p:cNvSpPr>
          <p:nvPr/>
        </p:nvSpPr>
        <p:spPr bwMode="auto">
          <a:xfrm>
            <a:off x="838200" y="685800"/>
            <a:ext cx="7467600" cy="24384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Black" panose="020B0A04020102020204" pitchFamily="34" charset="0"/>
                <a:ea typeface="+mn-ea"/>
                <a:cs typeface="+mn-cs"/>
              </a:rPr>
              <a:t>Work Done with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Black" panose="020B0A04020102020204" pitchFamily="34" charset="0"/>
                <a:ea typeface="+mn-ea"/>
                <a:cs typeface="+mn-cs"/>
              </a:rPr>
              <a:t>Variable Force</a:t>
            </a:r>
          </a:p>
        </p:txBody>
      </p:sp>
      <p:sp>
        <p:nvSpPr>
          <p:cNvPr id="137219" name="WordArt 5">
            <a:extLst>
              <a:ext uri="{FF2B5EF4-FFF2-40B4-BE49-F238E27FC236}">
                <a16:creationId xmlns:a16="http://schemas.microsoft.com/office/drawing/2014/main" id="{4B03D8EE-61C5-45BF-B767-CD041D86427D}"/>
              </a:ext>
            </a:extLst>
          </p:cNvPr>
          <p:cNvSpPr>
            <a:spLocks noChangeArrowheads="1" noChangeShapeType="1" noTextEdit="1"/>
          </p:cNvSpPr>
          <p:nvPr/>
        </p:nvSpPr>
        <p:spPr bwMode="auto">
          <a:xfrm>
            <a:off x="1981200" y="4267200"/>
            <a:ext cx="4572000" cy="1143000"/>
          </a:xfrm>
          <a:prstGeom prst="rect">
            <a:avLst/>
          </a:prstGeom>
        </p:spPr>
        <p:txBody>
          <a:bodyPr wrap="none" fromWordArt="1">
            <a:prstTxWarp prst="textFadeUp">
              <a:avLst>
                <a:gd name="adj" fmla="val 9991"/>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uLnTx/>
                <a:uFillTx/>
                <a:latin typeface="Arial Black" panose="020B0A04020102020204" pitchFamily="34" charset="0"/>
                <a:ea typeface="+mn-ea"/>
                <a:cs typeface="+mn-cs"/>
              </a:rPr>
              <a:t>(Hooke's Law)</a:t>
            </a:r>
          </a:p>
        </p:txBody>
      </p:sp>
      <p:sp>
        <p:nvSpPr>
          <p:cNvPr id="110601" name="Rectangle 9">
            <a:extLst>
              <a:ext uri="{FF2B5EF4-FFF2-40B4-BE49-F238E27FC236}">
                <a16:creationId xmlns:a16="http://schemas.microsoft.com/office/drawing/2014/main" id="{68F04562-CAA0-448D-A0DF-B20055A8A2E8}"/>
              </a:ext>
            </a:extLst>
          </p:cNvPr>
          <p:cNvSpPr>
            <a:spLocks noGrp="1" noRot="1" noChangeArrowheads="1"/>
          </p:cNvSpPr>
          <p:nvPr>
            <p:ph type="title"/>
          </p:nvPr>
        </p:nvSpPr>
        <p:spPr/>
        <p:txBody>
          <a:bodyPr/>
          <a:lstStyle/>
          <a:p>
            <a:pPr eaLnBrk="1" hangingPunct="1">
              <a:defRPr/>
            </a:pPr>
            <a:endParaRPr lang="en-US"/>
          </a:p>
        </p:txBody>
      </p:sp>
      <p:pic>
        <p:nvPicPr>
          <p:cNvPr id="137221" name="Picture 6" descr="slinky">
            <a:extLst>
              <a:ext uri="{FF2B5EF4-FFF2-40B4-BE49-F238E27FC236}">
                <a16:creationId xmlns:a16="http://schemas.microsoft.com/office/drawing/2014/main" id="{994E8F7F-F812-4693-9268-3EE163D29F94}"/>
              </a:ext>
            </a:extLst>
          </p:cNvPr>
          <p:cNvPicPr>
            <a:picLocks noChangeAspect="1" noChangeArrowheads="1" noCro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934200" y="3962400"/>
            <a:ext cx="22098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7222" name="Picture 8" descr="bouncing slinky">
            <a:extLst>
              <a:ext uri="{FF2B5EF4-FFF2-40B4-BE49-F238E27FC236}">
                <a16:creationId xmlns:a16="http://schemas.microsoft.com/office/drawing/2014/main" id="{5D9268BF-6B07-4196-AAE8-08F665E6E3C8}"/>
              </a:ext>
            </a:extLst>
          </p:cNvPr>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 y="3352800"/>
            <a:ext cx="6096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5413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C2F94ECA-5FFE-4D70-8C42-757592D0A522}"/>
              </a:ext>
            </a:extLst>
          </p:cNvPr>
          <p:cNvSpPr>
            <a:spLocks noGrp="1" noRot="1" noChangeArrowheads="1"/>
          </p:cNvSpPr>
          <p:nvPr>
            <p:ph type="title"/>
          </p:nvPr>
        </p:nvSpPr>
        <p:spPr>
          <a:xfrm>
            <a:off x="2514600" y="0"/>
            <a:ext cx="4343400" cy="1462088"/>
          </a:xfrm>
        </p:spPr>
        <p:txBody>
          <a:bodyPr/>
          <a:lstStyle/>
          <a:p>
            <a:pPr eaLnBrk="1" hangingPunct="1">
              <a:defRPr/>
            </a:pPr>
            <a:r>
              <a:rPr lang="en-US" sz="3600">
                <a:solidFill>
                  <a:srgbClr val="FF0000"/>
                </a:solidFill>
                <a:latin typeface="Comic Sans MS" pitchFamily="66" charset="0"/>
              </a:rPr>
              <a:t>Hooke’s Law</a:t>
            </a:r>
          </a:p>
        </p:txBody>
      </p:sp>
      <p:sp>
        <p:nvSpPr>
          <p:cNvPr id="75779" name="Rectangle 3">
            <a:extLst>
              <a:ext uri="{FF2B5EF4-FFF2-40B4-BE49-F238E27FC236}">
                <a16:creationId xmlns:a16="http://schemas.microsoft.com/office/drawing/2014/main" id="{2508EA75-21EB-4804-89E4-2E5B4171D4D5}"/>
              </a:ext>
            </a:extLst>
          </p:cNvPr>
          <p:cNvSpPr>
            <a:spLocks noGrp="1" noChangeArrowheads="1"/>
          </p:cNvSpPr>
          <p:nvPr>
            <p:ph type="body" sz="half" idx="1"/>
          </p:nvPr>
        </p:nvSpPr>
        <p:spPr>
          <a:xfrm>
            <a:off x="0" y="914400"/>
            <a:ext cx="9144000" cy="5943600"/>
          </a:xfrm>
        </p:spPr>
        <p:txBody>
          <a:bodyPr/>
          <a:lstStyle/>
          <a:p>
            <a:pPr eaLnBrk="1" hangingPunct="1">
              <a:buFont typeface="Wingdings" panose="05000000000000000000" pitchFamily="2" charset="2"/>
              <a:buNone/>
              <a:defRPr/>
            </a:pPr>
            <a:r>
              <a:rPr lang="en-US" b="1">
                <a:solidFill>
                  <a:srgbClr val="00FF00"/>
                </a:solidFill>
                <a:latin typeface="Comic Sans MS" pitchFamily="66" charset="0"/>
              </a:rPr>
              <a:t>  F = kx</a:t>
            </a:r>
            <a:r>
              <a:rPr lang="en-US" b="1">
                <a:solidFill>
                  <a:srgbClr val="FFFF00"/>
                </a:solidFill>
                <a:latin typeface="Comic Sans MS" pitchFamily="66" charset="0"/>
              </a:rPr>
              <a:t> 	</a:t>
            </a:r>
            <a:r>
              <a:rPr lang="en-US" sz="2800" b="1">
                <a:solidFill>
                  <a:srgbClr val="FFFF00"/>
                </a:solidFill>
                <a:latin typeface="Comic Sans MS" pitchFamily="66" charset="0"/>
              </a:rPr>
              <a:t>k = spring constant</a:t>
            </a:r>
          </a:p>
          <a:p>
            <a:pPr eaLnBrk="1" hangingPunct="1">
              <a:buFont typeface="Wingdings" panose="05000000000000000000" pitchFamily="2" charset="2"/>
              <a:buNone/>
              <a:defRPr/>
            </a:pPr>
            <a:r>
              <a:rPr lang="en-US" sz="2800" b="1">
                <a:solidFill>
                  <a:srgbClr val="FFFF00"/>
                </a:solidFill>
                <a:latin typeface="Comic Sans MS" pitchFamily="66" charset="0"/>
              </a:rPr>
              <a:t>                  x = displacement from 					     equilibrium position</a:t>
            </a:r>
          </a:p>
          <a:p>
            <a:pPr eaLnBrk="1" hangingPunct="1">
              <a:buFont typeface="Wingdings" panose="05000000000000000000" pitchFamily="2" charset="2"/>
              <a:buNone/>
              <a:defRPr/>
            </a:pPr>
            <a:endParaRPr lang="en-US" sz="2800" b="1">
              <a:solidFill>
                <a:srgbClr val="FFFF00"/>
              </a:solidFill>
              <a:latin typeface="Comic Sans MS" pitchFamily="66" charset="0"/>
            </a:endParaRPr>
          </a:p>
          <a:p>
            <a:pPr eaLnBrk="1" hangingPunct="1">
              <a:buFont typeface="Wingdings" panose="05000000000000000000" pitchFamily="2" charset="2"/>
              <a:buNone/>
              <a:defRPr/>
            </a:pPr>
            <a:r>
              <a:rPr lang="en-US" sz="2800" b="1">
                <a:solidFill>
                  <a:srgbClr val="FFFF00"/>
                </a:solidFill>
                <a:latin typeface="Comic Sans MS" pitchFamily="66" charset="0"/>
              </a:rPr>
              <a:t>				A given force “F” will stretch a  			       spring an amount “x”.</a:t>
            </a:r>
          </a:p>
          <a:p>
            <a:pPr eaLnBrk="1" hangingPunct="1">
              <a:buFont typeface="Wingdings" panose="05000000000000000000" pitchFamily="2" charset="2"/>
              <a:buNone/>
              <a:defRPr/>
            </a:pPr>
            <a:r>
              <a:rPr lang="en-US" sz="2800" b="1">
                <a:solidFill>
                  <a:srgbClr val="FFFF00"/>
                </a:solidFill>
                <a:latin typeface="Comic Sans MS" pitchFamily="66" charset="0"/>
              </a:rPr>
              <a:t>					</a:t>
            </a:r>
          </a:p>
          <a:p>
            <a:pPr eaLnBrk="1" hangingPunct="1">
              <a:buFont typeface="Wingdings" panose="05000000000000000000" pitchFamily="2" charset="2"/>
              <a:buNone/>
              <a:defRPr/>
            </a:pPr>
            <a:r>
              <a:rPr lang="en-US" sz="2800" b="1">
                <a:solidFill>
                  <a:srgbClr val="FFFF00"/>
                </a:solidFill>
                <a:latin typeface="Comic Sans MS" pitchFamily="66" charset="0"/>
              </a:rPr>
              <a:t>				The ratio F/x is a constant 				value for a spring of a 					particular length, material, 				diameter, etc.</a:t>
            </a:r>
          </a:p>
          <a:p>
            <a:pPr eaLnBrk="1" hangingPunct="1">
              <a:buFont typeface="Wingdings" panose="05000000000000000000" pitchFamily="2" charset="2"/>
              <a:buNone/>
              <a:defRPr/>
            </a:pPr>
            <a:endParaRPr lang="en-US" b="1">
              <a:solidFill>
                <a:srgbClr val="FFFF00"/>
              </a:solidFill>
              <a:latin typeface="Arial" charset="0"/>
            </a:endParaRPr>
          </a:p>
          <a:p>
            <a:pPr eaLnBrk="1" hangingPunct="1">
              <a:defRPr/>
            </a:pPr>
            <a:endParaRPr lang="en-US" sz="2800" b="1">
              <a:solidFill>
                <a:srgbClr val="0000FF"/>
              </a:solidFill>
              <a:latin typeface="Arial" charset="0"/>
            </a:endParaRPr>
          </a:p>
        </p:txBody>
      </p:sp>
      <p:pic>
        <p:nvPicPr>
          <p:cNvPr id="138244" name="Picture 4" descr="frame-spring-extension">
            <a:extLst>
              <a:ext uri="{FF2B5EF4-FFF2-40B4-BE49-F238E27FC236}">
                <a16:creationId xmlns:a16="http://schemas.microsoft.com/office/drawing/2014/main" id="{54511933-20E6-46BA-8B3F-8610A35AC22B}"/>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2362200"/>
            <a:ext cx="2473325"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4113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5779">
                                            <p:txEl>
                                              <p:pRg st="0" end="0"/>
                                            </p:txEl>
                                          </p:spTgt>
                                        </p:tgtEl>
                                        <p:attrNameLst>
                                          <p:attrName>style.visibility</p:attrName>
                                        </p:attrNameLst>
                                      </p:cBhvr>
                                      <p:to>
                                        <p:strVal val="visible"/>
                                      </p:to>
                                    </p:set>
                                    <p:anim calcmode="discrete" valueType="clr">
                                      <p:cBhvr override="childStyle">
                                        <p:cTn id="7" dur="80"/>
                                        <p:tgtEl>
                                          <p:spTgt spid="7577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577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5779">
                                            <p:txEl>
                                              <p:pRg st="0" end="0"/>
                                            </p:txEl>
                                          </p:spTgt>
                                        </p:tgtEl>
                                        <p:attrNameLst>
                                          <p:attrName>fill.type</p:attrName>
                                        </p:attrNameLst>
                                      </p:cBhvr>
                                      <p:to>
                                        <p:strVal val="solid"/>
                                      </p:to>
                                    </p:set>
                                  </p:childTnLst>
                                </p:cTn>
                              </p:par>
                            </p:childTnLst>
                          </p:cTn>
                        </p:par>
                        <p:par>
                          <p:cTn id="10" fill="hold" nodeType="afterGroup">
                            <p:stCondLst>
                              <p:cond delay="8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5779">
                                            <p:txEl>
                                              <p:pRg st="1" end="1"/>
                                            </p:txEl>
                                          </p:spTgt>
                                        </p:tgtEl>
                                        <p:attrNameLst>
                                          <p:attrName>style.visibility</p:attrName>
                                        </p:attrNameLst>
                                      </p:cBhvr>
                                      <p:to>
                                        <p:strVal val="visible"/>
                                      </p:to>
                                    </p:set>
                                    <p:anim calcmode="discrete" valueType="clr">
                                      <p:cBhvr override="childStyle">
                                        <p:cTn id="13" dur="80"/>
                                        <p:tgtEl>
                                          <p:spTgt spid="7577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5779">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75779">
                                            <p:txEl>
                                              <p:pRg st="1" end="1"/>
                                            </p:txEl>
                                          </p:spTgt>
                                        </p:tgtEl>
                                        <p:attrNameLst>
                                          <p:attrName>fill.type</p:attrName>
                                        </p:attrNameLst>
                                      </p:cBhvr>
                                      <p:to>
                                        <p:strVal val="solid"/>
                                      </p:to>
                                    </p:set>
                                  </p:childTnLst>
                                </p:cTn>
                              </p:par>
                            </p:childTnLst>
                          </p:cTn>
                        </p:par>
                        <p:par>
                          <p:cTn id="16" fill="hold" nodeType="afterGroup">
                            <p:stCondLst>
                              <p:cond delay="23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5779">
                                            <p:txEl>
                                              <p:pRg st="3" end="3"/>
                                            </p:txEl>
                                          </p:spTgt>
                                        </p:tgtEl>
                                        <p:attrNameLst>
                                          <p:attrName>style.visibility</p:attrName>
                                        </p:attrNameLst>
                                      </p:cBhvr>
                                      <p:to>
                                        <p:strVal val="visible"/>
                                      </p:to>
                                    </p:set>
                                    <p:anim calcmode="discrete" valueType="clr">
                                      <p:cBhvr override="childStyle">
                                        <p:cTn id="19" dur="80"/>
                                        <p:tgtEl>
                                          <p:spTgt spid="7577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5779">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75779">
                                            <p:txEl>
                                              <p:pRg st="3" end="3"/>
                                            </p:txEl>
                                          </p:spTgt>
                                        </p:tgtEl>
                                        <p:attrNameLst>
                                          <p:attrName>fill.type</p:attrName>
                                        </p:attrNameLst>
                                      </p:cBhvr>
                                      <p:to>
                                        <p:strVal val="solid"/>
                                      </p:to>
                                    </p:set>
                                  </p:childTnLst>
                                </p:cTn>
                              </p:par>
                            </p:childTnLst>
                          </p:cTn>
                        </p:par>
                        <p:par>
                          <p:cTn id="22" fill="hold" nodeType="afterGroup">
                            <p:stCondLst>
                              <p:cond delay="416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75779">
                                            <p:txEl>
                                              <p:pRg st="4" end="4"/>
                                            </p:txEl>
                                          </p:spTgt>
                                        </p:tgtEl>
                                        <p:attrNameLst>
                                          <p:attrName>style.visibility</p:attrName>
                                        </p:attrNameLst>
                                      </p:cBhvr>
                                      <p:to>
                                        <p:strVal val="visible"/>
                                      </p:to>
                                    </p:set>
                                    <p:anim calcmode="discrete" valueType="clr">
                                      <p:cBhvr override="childStyle">
                                        <p:cTn id="25" dur="80"/>
                                        <p:tgtEl>
                                          <p:spTgt spid="7577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5779">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75779">
                                            <p:txEl>
                                              <p:pRg st="4" end="4"/>
                                            </p:txEl>
                                          </p:spTgt>
                                        </p:tgtEl>
                                        <p:attrNameLst>
                                          <p:attrName>fill.type</p:attrName>
                                        </p:attrNameLst>
                                      </p:cBhvr>
                                      <p:to>
                                        <p:strVal val="solid"/>
                                      </p:to>
                                    </p:set>
                                  </p:childTnLst>
                                </p:cTn>
                              </p:par>
                            </p:childTnLst>
                          </p:cTn>
                        </p:par>
                        <p:par>
                          <p:cTn id="28" fill="hold" nodeType="afterGroup">
                            <p:stCondLst>
                              <p:cond delay="42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75779">
                                            <p:txEl>
                                              <p:pRg st="5" end="5"/>
                                            </p:txEl>
                                          </p:spTgt>
                                        </p:tgtEl>
                                        <p:attrNameLst>
                                          <p:attrName>style.visibility</p:attrName>
                                        </p:attrNameLst>
                                      </p:cBhvr>
                                      <p:to>
                                        <p:strVal val="visible"/>
                                      </p:to>
                                    </p:set>
                                    <p:anim calcmode="discrete" valueType="clr">
                                      <p:cBhvr override="childStyle">
                                        <p:cTn id="31" dur="80"/>
                                        <p:tgtEl>
                                          <p:spTgt spid="7577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75779">
                                            <p:txEl>
                                              <p:pRg st="5" end="5"/>
                                            </p:txEl>
                                          </p:spTgt>
                                        </p:tgtEl>
                                        <p:attrNameLst>
                                          <p:attrName>fillcolor</p:attrName>
                                        </p:attrNameLst>
                                      </p:cBhvr>
                                      <p:tavLst>
                                        <p:tav tm="0">
                                          <p:val>
                                            <p:clrVal>
                                              <a:schemeClr val="accent2"/>
                                            </p:clrVal>
                                          </p:val>
                                        </p:tav>
                                        <p:tav tm="50000">
                                          <p:val>
                                            <p:clrVal>
                                              <a:schemeClr val="hlink"/>
                                            </p:clrVal>
                                          </p:val>
                                        </p:tav>
                                      </p:tavLst>
                                    </p:anim>
                                    <p:set>
                                      <p:cBhvr>
                                        <p:cTn id="33" dur="80"/>
                                        <p:tgtEl>
                                          <p:spTgt spid="75779">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4">
            <a:extLst>
              <a:ext uri="{FF2B5EF4-FFF2-40B4-BE49-F238E27FC236}">
                <a16:creationId xmlns:a16="http://schemas.microsoft.com/office/drawing/2014/main" id="{7F24EC8D-F397-4155-88F5-6DE0876992D5}"/>
              </a:ext>
            </a:extLst>
          </p:cNvPr>
          <p:cNvSpPr txBox="1">
            <a:spLocks noChangeArrowheads="1"/>
          </p:cNvSpPr>
          <p:nvPr/>
        </p:nvSpPr>
        <p:spPr bwMode="auto">
          <a:xfrm>
            <a:off x="304800" y="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Arial" panose="020B0604020202020204" pitchFamily="34" charset="0"/>
                <a:ea typeface="+mn-ea"/>
                <a:cs typeface="+mn-cs"/>
              </a:rPr>
              <a:t>7-3 Work Done by a Varying Force</a:t>
            </a:r>
          </a:p>
        </p:txBody>
      </p:sp>
      <p:sp>
        <p:nvSpPr>
          <p:cNvPr id="140291" name="Text Box 5">
            <a:extLst>
              <a:ext uri="{FF2B5EF4-FFF2-40B4-BE49-F238E27FC236}">
                <a16:creationId xmlns:a16="http://schemas.microsoft.com/office/drawing/2014/main" id="{F2418388-A43E-4F21-8A38-407F40B9E4BD}"/>
              </a:ext>
            </a:extLst>
          </p:cNvPr>
          <p:cNvSpPr txBox="1">
            <a:spLocks noChangeArrowheads="1"/>
          </p:cNvSpPr>
          <p:nvPr/>
        </p:nvSpPr>
        <p:spPr bwMode="auto">
          <a:xfrm>
            <a:off x="457200" y="838200"/>
            <a:ext cx="73152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Work done by a spring force:</a:t>
            </a:r>
          </a:p>
        </p:txBody>
      </p:sp>
      <p:pic>
        <p:nvPicPr>
          <p:cNvPr id="140292" name="Picture 6">
            <a:extLst>
              <a:ext uri="{FF2B5EF4-FFF2-40B4-BE49-F238E27FC236}">
                <a16:creationId xmlns:a16="http://schemas.microsoft.com/office/drawing/2014/main" id="{0506E8B2-E833-4C42-8F80-E1559DA2A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3676650" cy="481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3" name="Text Box 7">
            <a:extLst>
              <a:ext uri="{FF2B5EF4-FFF2-40B4-BE49-F238E27FC236}">
                <a16:creationId xmlns:a16="http://schemas.microsoft.com/office/drawing/2014/main" id="{B77F116C-574C-487D-916F-088CB281CBB2}"/>
              </a:ext>
            </a:extLst>
          </p:cNvPr>
          <p:cNvSpPr txBox="1">
            <a:spLocks noChangeArrowheads="1"/>
          </p:cNvSpPr>
          <p:nvPr/>
        </p:nvSpPr>
        <p:spPr bwMode="auto">
          <a:xfrm>
            <a:off x="4724400" y="1981200"/>
            <a:ext cx="3505200" cy="1373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The force exerted by a spring is given by:</a:t>
            </a:r>
          </a:p>
        </p:txBody>
      </p:sp>
      <p:pic>
        <p:nvPicPr>
          <p:cNvPr id="140294" name="Picture 8">
            <a:extLst>
              <a:ext uri="{FF2B5EF4-FFF2-40B4-BE49-F238E27FC236}">
                <a16:creationId xmlns:a16="http://schemas.microsoft.com/office/drawing/2014/main" id="{485B5405-44B3-4A2C-A352-C7B09C3CF2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86200"/>
            <a:ext cx="2346325" cy="64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5" name="Text Box 10">
            <a:extLst>
              <a:ext uri="{FF2B5EF4-FFF2-40B4-BE49-F238E27FC236}">
                <a16:creationId xmlns:a16="http://schemas.microsoft.com/office/drawing/2014/main" id="{4E639757-82AC-4C4F-A541-BFD7E97CA528}"/>
              </a:ext>
            </a:extLst>
          </p:cNvPr>
          <p:cNvSpPr txBox="1">
            <a:spLocks noChangeArrowheads="1"/>
          </p:cNvSpPr>
          <p:nvPr/>
        </p:nvSpPr>
        <p:spPr bwMode="auto">
          <a:xfrm>
            <a:off x="7391400" y="3900488"/>
            <a:ext cx="30480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p:txBody>
      </p:sp>
      <p:sp>
        <p:nvSpPr>
          <p:cNvPr id="140296" name="Rectangle 11">
            <a:extLst>
              <a:ext uri="{FF2B5EF4-FFF2-40B4-BE49-F238E27FC236}">
                <a16:creationId xmlns:a16="http://schemas.microsoft.com/office/drawing/2014/main" id="{06DB992F-3A56-4908-B5F2-38A3B51FEC4C}"/>
              </a:ext>
            </a:extLst>
          </p:cNvPr>
          <p:cNvSpPr>
            <a:spLocks noChangeArrowheads="1"/>
          </p:cNvSpPr>
          <p:nvPr/>
        </p:nvSpPr>
        <p:spPr bwMode="auto">
          <a:xfrm>
            <a:off x="304800" y="2743200"/>
            <a:ext cx="304800" cy="7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0297" name="Oval 12">
            <a:extLst>
              <a:ext uri="{FF2B5EF4-FFF2-40B4-BE49-F238E27FC236}">
                <a16:creationId xmlns:a16="http://schemas.microsoft.com/office/drawing/2014/main" id="{75A54E83-B43A-4210-9422-F51EB518D4D2}"/>
              </a:ext>
            </a:extLst>
          </p:cNvPr>
          <p:cNvSpPr>
            <a:spLocks noChangeArrowheads="1"/>
          </p:cNvSpPr>
          <p:nvPr/>
        </p:nvSpPr>
        <p:spPr bwMode="auto">
          <a:xfrm>
            <a:off x="609600" y="2743200"/>
            <a:ext cx="381000" cy="3048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0298" name="Oval 13">
            <a:extLst>
              <a:ext uri="{FF2B5EF4-FFF2-40B4-BE49-F238E27FC236}">
                <a16:creationId xmlns:a16="http://schemas.microsoft.com/office/drawing/2014/main" id="{4E2524D4-4D6B-4FAF-860F-FE52491B0EED}"/>
              </a:ext>
            </a:extLst>
          </p:cNvPr>
          <p:cNvSpPr>
            <a:spLocks noChangeArrowheads="1"/>
          </p:cNvSpPr>
          <p:nvPr/>
        </p:nvSpPr>
        <p:spPr bwMode="auto">
          <a:xfrm>
            <a:off x="609600" y="4343400"/>
            <a:ext cx="381000" cy="3810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0299" name="Oval 15">
            <a:extLst>
              <a:ext uri="{FF2B5EF4-FFF2-40B4-BE49-F238E27FC236}">
                <a16:creationId xmlns:a16="http://schemas.microsoft.com/office/drawing/2014/main" id="{68268C6D-502D-4BD2-989C-2B5D692D1C64}"/>
              </a:ext>
            </a:extLst>
          </p:cNvPr>
          <p:cNvSpPr>
            <a:spLocks noChangeArrowheads="1"/>
          </p:cNvSpPr>
          <p:nvPr/>
        </p:nvSpPr>
        <p:spPr bwMode="auto">
          <a:xfrm>
            <a:off x="609600" y="6096000"/>
            <a:ext cx="381000" cy="3810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189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a:extLst>
              <a:ext uri="{FF2B5EF4-FFF2-40B4-BE49-F238E27FC236}">
                <a16:creationId xmlns:a16="http://schemas.microsoft.com/office/drawing/2014/main" id="{C83A90F7-9ABD-4D7F-B1C8-91561ACB965A}"/>
              </a:ext>
            </a:extLst>
          </p:cNvPr>
          <p:cNvSpPr>
            <a:spLocks noGrp="1" noRot="1" noChangeArrowheads="1"/>
          </p:cNvSpPr>
          <p:nvPr>
            <p:ph type="title"/>
          </p:nvPr>
        </p:nvSpPr>
        <p:spPr/>
        <p:txBody>
          <a:bodyPr/>
          <a:lstStyle/>
          <a:p>
            <a:pPr eaLnBrk="1" hangingPunct="1">
              <a:defRPr/>
            </a:pPr>
            <a:endParaRPr lang="en-US"/>
          </a:p>
        </p:txBody>
      </p:sp>
      <p:sp>
        <p:nvSpPr>
          <p:cNvPr id="77826" name="Rectangle 2">
            <a:extLst>
              <a:ext uri="{FF2B5EF4-FFF2-40B4-BE49-F238E27FC236}">
                <a16:creationId xmlns:a16="http://schemas.microsoft.com/office/drawing/2014/main" id="{10B1ABC6-3FEE-4F3F-8650-34940DE52A1A}"/>
              </a:ext>
            </a:extLst>
          </p:cNvPr>
          <p:cNvSpPr>
            <a:spLocks noGrp="1" noChangeArrowheads="1"/>
          </p:cNvSpPr>
          <p:nvPr>
            <p:ph type="body" sz="half" idx="1"/>
          </p:nvPr>
        </p:nvSpPr>
        <p:spPr>
          <a:xfrm>
            <a:off x="0" y="0"/>
            <a:ext cx="8839200" cy="6126163"/>
          </a:xfrm>
        </p:spPr>
        <p:txBody>
          <a:bodyPr/>
          <a:lstStyle/>
          <a:p>
            <a:pPr eaLnBrk="1" hangingPunct="1">
              <a:buFont typeface="Wingdings" panose="05000000000000000000" pitchFamily="2" charset="2"/>
              <a:buNone/>
              <a:defRPr/>
            </a:pPr>
            <a:r>
              <a:rPr lang="en-US" b="1">
                <a:solidFill>
                  <a:srgbClr val="FFFF00"/>
                </a:solidFill>
                <a:latin typeface="Comic Sans MS" pitchFamily="66" charset="0"/>
              </a:rPr>
              <a:t>The </a:t>
            </a:r>
            <a:r>
              <a:rPr lang="en-US" b="1">
                <a:solidFill>
                  <a:srgbClr val="FF0000"/>
                </a:solidFill>
                <a:latin typeface="Comic Sans MS" pitchFamily="66" charset="0"/>
              </a:rPr>
              <a:t>work</a:t>
            </a:r>
            <a:r>
              <a:rPr lang="en-US" b="1">
                <a:solidFill>
                  <a:srgbClr val="FFFF00"/>
                </a:solidFill>
                <a:latin typeface="Comic Sans MS" pitchFamily="66" charset="0"/>
              </a:rPr>
              <a:t> done in stretching a spring is </a:t>
            </a:r>
            <a:r>
              <a:rPr lang="en-US" b="1">
                <a:solidFill>
                  <a:srgbClr val="00FF00"/>
                </a:solidFill>
                <a:latin typeface="Comic Sans MS" pitchFamily="66" charset="0"/>
              </a:rPr>
              <a:t>variable</a:t>
            </a:r>
            <a:r>
              <a:rPr lang="en-US" b="1">
                <a:solidFill>
                  <a:srgbClr val="FFFF00"/>
                </a:solidFill>
                <a:latin typeface="Comic Sans MS" pitchFamily="66" charset="0"/>
              </a:rPr>
              <a:t> over the distance x because the </a:t>
            </a:r>
            <a:r>
              <a:rPr lang="en-US" b="1">
                <a:solidFill>
                  <a:srgbClr val="00FF00"/>
                </a:solidFill>
                <a:latin typeface="Comic Sans MS" pitchFamily="66" charset="0"/>
              </a:rPr>
              <a:t>force</a:t>
            </a:r>
            <a:r>
              <a:rPr lang="en-US" b="1">
                <a:solidFill>
                  <a:srgbClr val="FFFF00"/>
                </a:solidFill>
                <a:latin typeface="Comic Sans MS" pitchFamily="66" charset="0"/>
              </a:rPr>
              <a:t> required to stretch the spring </a:t>
            </a:r>
            <a:r>
              <a:rPr lang="en-US" b="1" i="1">
                <a:solidFill>
                  <a:srgbClr val="FFFF00"/>
                </a:solidFill>
                <a:latin typeface="Comic Sans MS" pitchFamily="66" charset="0"/>
              </a:rPr>
              <a:t>an</a:t>
            </a:r>
            <a:r>
              <a:rPr lang="en-US" b="1">
                <a:solidFill>
                  <a:srgbClr val="FFFF00"/>
                </a:solidFill>
                <a:latin typeface="Comic Sans MS" pitchFamily="66" charset="0"/>
              </a:rPr>
              <a:t> </a:t>
            </a:r>
            <a:r>
              <a:rPr lang="en-US" b="1" i="1">
                <a:solidFill>
                  <a:srgbClr val="FFFF00"/>
                </a:solidFill>
                <a:latin typeface="Comic Sans MS" pitchFamily="66" charset="0"/>
              </a:rPr>
              <a:t>increasingly greater distance from equilibrium</a:t>
            </a:r>
            <a:r>
              <a:rPr lang="en-US" b="1">
                <a:solidFill>
                  <a:srgbClr val="FFFF00"/>
                </a:solidFill>
                <a:latin typeface="Comic Sans MS" pitchFamily="66" charset="0"/>
              </a:rPr>
              <a:t> </a:t>
            </a:r>
            <a:r>
              <a:rPr lang="en-US" b="1">
                <a:solidFill>
                  <a:srgbClr val="00FF00"/>
                </a:solidFill>
                <a:latin typeface="Comic Sans MS" pitchFamily="66" charset="0"/>
              </a:rPr>
              <a:t>increases</a:t>
            </a:r>
            <a:r>
              <a:rPr lang="en-US" b="1">
                <a:solidFill>
                  <a:srgbClr val="FFFF00"/>
                </a:solidFill>
                <a:latin typeface="Comic Sans MS" pitchFamily="66" charset="0"/>
              </a:rPr>
              <a:t> as </a:t>
            </a:r>
            <a:r>
              <a:rPr lang="en-US" b="1">
                <a:solidFill>
                  <a:srgbClr val="00FF00"/>
                </a:solidFill>
                <a:latin typeface="Comic Sans MS" pitchFamily="66" charset="0"/>
              </a:rPr>
              <a:t>x increases</a:t>
            </a:r>
            <a:r>
              <a:rPr lang="en-US" b="1">
                <a:solidFill>
                  <a:srgbClr val="FFFF00"/>
                </a:solidFill>
                <a:latin typeface="Comic Sans MS" pitchFamily="66" charset="0"/>
              </a:rPr>
              <a:t>.</a:t>
            </a:r>
          </a:p>
          <a:p>
            <a:pPr eaLnBrk="1" hangingPunct="1">
              <a:buFont typeface="Wingdings" panose="05000000000000000000" pitchFamily="2" charset="2"/>
              <a:buNone/>
              <a:defRPr/>
            </a:pPr>
            <a:r>
              <a:rPr lang="en-US" b="1">
                <a:solidFill>
                  <a:srgbClr val="FFFF00"/>
                </a:solidFill>
                <a:latin typeface="Comic Sans MS" pitchFamily="66" charset="0"/>
              </a:rPr>
              <a:t>Therefore, the simple equation </a:t>
            </a:r>
            <a:r>
              <a:rPr lang="en-US" b="1">
                <a:solidFill>
                  <a:srgbClr val="FF0000"/>
                </a:solidFill>
                <a:latin typeface="Comic Sans MS" pitchFamily="66" charset="0"/>
              </a:rPr>
              <a:t>W = F∆x DOES NOT WORK for springs</a:t>
            </a:r>
            <a:r>
              <a:rPr lang="en-US" b="1">
                <a:solidFill>
                  <a:srgbClr val="FFFF00"/>
                </a:solidFill>
                <a:latin typeface="Comic Sans MS" pitchFamily="66" charset="0"/>
              </a:rPr>
              <a:t> and other elastic materials.</a:t>
            </a:r>
          </a:p>
          <a:p>
            <a:pPr eaLnBrk="1" hangingPunct="1">
              <a:buFont typeface="Wingdings" panose="05000000000000000000" pitchFamily="2" charset="2"/>
              <a:buNone/>
              <a:defRPr/>
            </a:pPr>
            <a:endParaRPr lang="en-US">
              <a:solidFill>
                <a:schemeClr val="folHlink"/>
              </a:solidFill>
            </a:endParaRPr>
          </a:p>
        </p:txBody>
      </p:sp>
      <p:pic>
        <p:nvPicPr>
          <p:cNvPr id="142340" name="Picture 3">
            <a:extLst>
              <a:ext uri="{FF2B5EF4-FFF2-40B4-BE49-F238E27FC236}">
                <a16:creationId xmlns:a16="http://schemas.microsoft.com/office/drawing/2014/main" id="{6839EE3B-5C57-49CF-9617-64D1AB1E8548}"/>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3597275"/>
            <a:ext cx="4724400" cy="3260725"/>
          </a:xfrm>
          <a:noFill/>
        </p:spPr>
      </p:pic>
    </p:spTree>
    <p:extLst>
      <p:ext uri="{BB962C8B-B14F-4D97-AF65-F5344CB8AC3E}">
        <p14:creationId xmlns:p14="http://schemas.microsoft.com/office/powerpoint/2010/main" val="271407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7826">
                                            <p:txEl>
                                              <p:pRg st="0" end="0"/>
                                            </p:txEl>
                                          </p:spTgt>
                                        </p:tgtEl>
                                        <p:attrNameLst>
                                          <p:attrName>style.visibility</p:attrName>
                                        </p:attrNameLst>
                                      </p:cBhvr>
                                      <p:to>
                                        <p:strVal val="visible"/>
                                      </p:to>
                                    </p:set>
                                    <p:anim calcmode="discrete" valueType="clr">
                                      <p:cBhvr override="childStyle">
                                        <p:cTn id="7" dur="80"/>
                                        <p:tgtEl>
                                          <p:spTgt spid="778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782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7826">
                                            <p:txEl>
                                              <p:pRg st="0" end="0"/>
                                            </p:txEl>
                                          </p:spTgt>
                                        </p:tgtEl>
                                        <p:attrNameLst>
                                          <p:attrName>fill.type</p:attrName>
                                        </p:attrNameLst>
                                      </p:cBhvr>
                                      <p:to>
                                        <p:strVal val="solid"/>
                                      </p:to>
                                    </p:set>
                                  </p:childTnLst>
                                </p:cTn>
                              </p:par>
                            </p:childTnLst>
                          </p:cTn>
                        </p:par>
                        <p:par>
                          <p:cTn id="10" fill="hold" nodeType="afterGroup">
                            <p:stCondLst>
                              <p:cond delay="65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7826">
                                            <p:txEl>
                                              <p:pRg st="1" end="1"/>
                                            </p:txEl>
                                          </p:spTgt>
                                        </p:tgtEl>
                                        <p:attrNameLst>
                                          <p:attrName>style.visibility</p:attrName>
                                        </p:attrNameLst>
                                      </p:cBhvr>
                                      <p:to>
                                        <p:strVal val="visible"/>
                                      </p:to>
                                    </p:set>
                                    <p:anim calcmode="discrete" valueType="clr">
                                      <p:cBhvr override="childStyle">
                                        <p:cTn id="13" dur="80"/>
                                        <p:tgtEl>
                                          <p:spTgt spid="7782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7826">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7782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a:extLst>
              <a:ext uri="{FF2B5EF4-FFF2-40B4-BE49-F238E27FC236}">
                <a16:creationId xmlns:a16="http://schemas.microsoft.com/office/drawing/2014/main" id="{3EE861AF-B511-4899-A818-F985DA530A45}"/>
              </a:ext>
            </a:extLst>
          </p:cNvPr>
          <p:cNvSpPr txBox="1">
            <a:spLocks noChangeArrowheads="1"/>
          </p:cNvSpPr>
          <p:nvPr/>
        </p:nvSpPr>
        <p:spPr bwMode="auto">
          <a:xfrm>
            <a:off x="304800" y="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Arial" panose="020B0604020202020204" pitchFamily="34" charset="0"/>
                <a:ea typeface="+mn-ea"/>
                <a:cs typeface="+mn-cs"/>
              </a:rPr>
              <a:t>7-3 Work Done by a Varying Force</a:t>
            </a:r>
          </a:p>
        </p:txBody>
      </p:sp>
      <p:pic>
        <p:nvPicPr>
          <p:cNvPr id="144387" name="Picture 3">
            <a:extLst>
              <a:ext uri="{FF2B5EF4-FFF2-40B4-BE49-F238E27FC236}">
                <a16:creationId xmlns:a16="http://schemas.microsoft.com/office/drawing/2014/main" id="{5ABBFC5A-1C78-44E9-B212-0791CA95F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44575"/>
            <a:ext cx="3600450" cy="2384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388" name="Text Box 4">
            <a:extLst>
              <a:ext uri="{FF2B5EF4-FFF2-40B4-BE49-F238E27FC236}">
                <a16:creationId xmlns:a16="http://schemas.microsoft.com/office/drawing/2014/main" id="{08586021-1591-4F4E-AE8C-2DB5770AC748}"/>
              </a:ext>
            </a:extLst>
          </p:cNvPr>
          <p:cNvSpPr txBox="1">
            <a:spLocks noChangeArrowheads="1"/>
          </p:cNvSpPr>
          <p:nvPr/>
        </p:nvSpPr>
        <p:spPr bwMode="auto">
          <a:xfrm>
            <a:off x="4343400" y="1135063"/>
            <a:ext cx="4267200" cy="1373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Plot of </a:t>
            </a:r>
            <a:r>
              <a:rPr kumimoji="0" lang="en-US" altLang="en-US" sz="2800" b="1" i="1" u="none" strike="noStrike" kern="1200" cap="none" spc="0" normalizeH="0" baseline="0" noProof="0">
                <a:ln>
                  <a:noFill/>
                </a:ln>
                <a:solidFill>
                  <a:srgbClr val="333399"/>
                </a:solidFill>
                <a:effectLst/>
                <a:uLnTx/>
                <a:uFillTx/>
                <a:latin typeface="Times New Roman" panose="02020603050405020304" pitchFamily="18" charset="0"/>
                <a:ea typeface="+mn-ea"/>
                <a:cs typeface="+mn-cs"/>
              </a:rPr>
              <a:t>F</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vs. </a:t>
            </a:r>
            <a:r>
              <a:rPr kumimoji="0" lang="en-US" altLang="en-US" sz="2800" b="1" i="1" u="none" strike="noStrike" kern="1200" cap="none" spc="0" normalizeH="0" baseline="0" noProof="0">
                <a:ln>
                  <a:noFill/>
                </a:ln>
                <a:solidFill>
                  <a:srgbClr val="333399"/>
                </a:solidFill>
                <a:effectLst/>
                <a:uLnTx/>
                <a:uFillTx/>
                <a:latin typeface="Times New Roman" panose="02020603050405020304" pitchFamily="18" charset="0"/>
                <a:ea typeface="+mn-ea"/>
                <a:cs typeface="+mn-cs"/>
              </a:rPr>
              <a:t>x</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Work done is equal to the shaded area.</a:t>
            </a: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44389" name="Picture 6">
            <a:extLst>
              <a:ext uri="{FF2B5EF4-FFF2-40B4-BE49-F238E27FC236}">
                <a16:creationId xmlns:a16="http://schemas.microsoft.com/office/drawing/2014/main" id="{E4F563ED-75A8-4239-912B-3B748C5731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467100"/>
            <a:ext cx="6248400" cy="1135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390" name="Picture 7">
            <a:extLst>
              <a:ext uri="{FF2B5EF4-FFF2-40B4-BE49-F238E27FC236}">
                <a16:creationId xmlns:a16="http://schemas.microsoft.com/office/drawing/2014/main" id="{4A9D5DC7-17AF-4F61-94D6-D73AFF7714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029200"/>
            <a:ext cx="5262563" cy="1184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391" name="Oval 4">
            <a:extLst>
              <a:ext uri="{FF2B5EF4-FFF2-40B4-BE49-F238E27FC236}">
                <a16:creationId xmlns:a16="http://schemas.microsoft.com/office/drawing/2014/main" id="{4CD31AA1-E97E-4C2E-9967-1365CCCBAE57}"/>
              </a:ext>
            </a:extLst>
          </p:cNvPr>
          <p:cNvSpPr>
            <a:spLocks noChangeArrowheads="1"/>
          </p:cNvSpPr>
          <p:nvPr/>
        </p:nvSpPr>
        <p:spPr bwMode="auto">
          <a:xfrm>
            <a:off x="8382000" y="290513"/>
            <a:ext cx="762000" cy="471487"/>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2373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a:extLst>
              <a:ext uri="{FF2B5EF4-FFF2-40B4-BE49-F238E27FC236}">
                <a16:creationId xmlns:a16="http://schemas.microsoft.com/office/drawing/2014/main" id="{75B73F8D-41C8-4EDF-B026-5CBE61F42428}"/>
              </a:ext>
            </a:extLst>
          </p:cNvPr>
          <p:cNvSpPr>
            <a:spLocks noGrp="1" noChangeArrowheads="1"/>
          </p:cNvSpPr>
          <p:nvPr>
            <p:ph type="body" sz="half" idx="1"/>
          </p:nvPr>
        </p:nvSpPr>
        <p:spPr>
          <a:xfrm>
            <a:off x="228600" y="0"/>
            <a:ext cx="8915400" cy="1981200"/>
          </a:xfrm>
        </p:spPr>
        <p:txBody>
          <a:bodyPr/>
          <a:lstStyle/>
          <a:p>
            <a:pPr eaLnBrk="1" hangingPunct="1">
              <a:buFont typeface="Wingdings" panose="05000000000000000000" pitchFamily="2" charset="2"/>
              <a:buNone/>
              <a:defRPr/>
            </a:pPr>
            <a:r>
              <a:rPr lang="en-US" sz="3600" b="1">
                <a:solidFill>
                  <a:srgbClr val="FF0000"/>
                </a:solidFill>
              </a:rPr>
              <a:t>Work </a:t>
            </a:r>
            <a:r>
              <a:rPr lang="en-US" sz="3600" b="1">
                <a:solidFill>
                  <a:srgbClr val="FFFF00"/>
                </a:solidFill>
              </a:rPr>
              <a:t>is only done by a force on an object if the </a:t>
            </a:r>
            <a:r>
              <a:rPr lang="en-US" sz="3600" b="1">
                <a:solidFill>
                  <a:srgbClr val="00FF00"/>
                </a:solidFill>
              </a:rPr>
              <a:t>force</a:t>
            </a:r>
            <a:r>
              <a:rPr lang="en-US" sz="3600" b="1">
                <a:solidFill>
                  <a:srgbClr val="FFFF00"/>
                </a:solidFill>
              </a:rPr>
              <a:t> causes the object </a:t>
            </a:r>
            <a:r>
              <a:rPr lang="en-US" sz="3600" b="1">
                <a:solidFill>
                  <a:srgbClr val="00FF00"/>
                </a:solidFill>
              </a:rPr>
              <a:t>to move in the direction of the force</a:t>
            </a:r>
            <a:r>
              <a:rPr lang="en-US" sz="3600" b="1">
                <a:solidFill>
                  <a:srgbClr val="FFFF00"/>
                </a:solidFill>
              </a:rPr>
              <a:t>.</a:t>
            </a:r>
          </a:p>
        </p:txBody>
      </p:sp>
      <p:pic>
        <p:nvPicPr>
          <p:cNvPr id="101380" name="Picture 4">
            <a:extLst>
              <a:ext uri="{FF2B5EF4-FFF2-40B4-BE49-F238E27FC236}">
                <a16:creationId xmlns:a16="http://schemas.microsoft.com/office/drawing/2014/main" id="{79D93D6C-A9B5-4C7F-88CC-19C01EFBA76A}"/>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19200" y="1752600"/>
            <a:ext cx="6477000" cy="4857750"/>
          </a:xfrm>
          <a:noFill/>
        </p:spPr>
      </p:pic>
    </p:spTree>
    <p:extLst>
      <p:ext uri="{BB962C8B-B14F-4D97-AF65-F5344CB8AC3E}">
        <p14:creationId xmlns:p14="http://schemas.microsoft.com/office/powerpoint/2010/main" val="1380145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dissolve">
                                      <p:cBhvr>
                                        <p:cTn id="7" dur="5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a:extLst>
              <a:ext uri="{FF2B5EF4-FFF2-40B4-BE49-F238E27FC236}">
                <a16:creationId xmlns:a16="http://schemas.microsoft.com/office/drawing/2014/main" id="{8AE366F5-6088-415F-883D-026D3E41C9BF}"/>
              </a:ext>
            </a:extLst>
          </p:cNvPr>
          <p:cNvSpPr txBox="1">
            <a:spLocks noChangeArrowheads="1"/>
          </p:cNvSpPr>
          <p:nvPr/>
        </p:nvSpPr>
        <p:spPr bwMode="auto">
          <a:xfrm>
            <a:off x="304800" y="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Arial" panose="020B0604020202020204" pitchFamily="34" charset="0"/>
                <a:ea typeface="+mn-ea"/>
                <a:cs typeface="+mn-cs"/>
              </a:rPr>
              <a:t>7-3 Work Done by a Varying Force</a:t>
            </a:r>
          </a:p>
        </p:txBody>
      </p:sp>
      <p:sp>
        <p:nvSpPr>
          <p:cNvPr id="146435" name="Text Box 3">
            <a:extLst>
              <a:ext uri="{FF2B5EF4-FFF2-40B4-BE49-F238E27FC236}">
                <a16:creationId xmlns:a16="http://schemas.microsoft.com/office/drawing/2014/main" id="{DD5A9799-E301-4E2B-B388-6F951C6FC47A}"/>
              </a:ext>
            </a:extLst>
          </p:cNvPr>
          <p:cNvSpPr txBox="1">
            <a:spLocks noChangeArrowheads="1"/>
          </p:cNvSpPr>
          <p:nvPr/>
        </p:nvSpPr>
        <p:spPr bwMode="auto">
          <a:xfrm>
            <a:off x="120650" y="762000"/>
            <a:ext cx="8458200" cy="2892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Example 7-5: Work done on a spring.</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(a) A person pulls on a spring, stretching it 3.0 cm, which requires a maximum force of 75 N. How much work does the person do? (b) If, instead, the person compresses the spring 3.0 cm, how much work does the person do?</a:t>
            </a:r>
          </a:p>
        </p:txBody>
      </p:sp>
      <p:sp>
        <p:nvSpPr>
          <p:cNvPr id="2" name="Rectangle 1">
            <a:extLst>
              <a:ext uri="{FF2B5EF4-FFF2-40B4-BE49-F238E27FC236}">
                <a16:creationId xmlns:a16="http://schemas.microsoft.com/office/drawing/2014/main" id="{FC19FA38-91B1-4736-BB73-4B66563ECA08}"/>
              </a:ext>
            </a:extLst>
          </p:cNvPr>
          <p:cNvSpPr/>
          <p:nvPr/>
        </p:nvSpPr>
        <p:spPr>
          <a:xfrm>
            <a:off x="304800" y="4121150"/>
            <a:ext cx="8686800" cy="1816100"/>
          </a:xfrm>
          <a:prstGeom prst="rect">
            <a:avLst/>
          </a:prstGeom>
        </p:spPr>
        <p:txBody>
          <a:bodyPr>
            <a:spAutoFit/>
          </a:bodyPr>
          <a:lstStyle/>
          <a:p>
            <a:pPr marL="514350" marR="0" lvl="0" indent="-514350" algn="l" defTabSz="914400" rtl="0" eaLnBrk="1" fontAlgn="base" latinLnBrk="0" hangingPunct="1">
              <a:lnSpc>
                <a:spcPct val="100000"/>
              </a:lnSpc>
              <a:spcBef>
                <a:spcPct val="0"/>
              </a:spcBef>
              <a:spcAft>
                <a:spcPct val="0"/>
              </a:spcAft>
              <a:buClrTx/>
              <a:buSzTx/>
              <a:buFontTx/>
              <a:buAutoNum type="alphaLcPeriod"/>
              <a:tabLst/>
              <a:defRPr/>
            </a:pPr>
            <a:r>
              <a:rPr kumimoji="0" lang="en-US" sz="2800" b="1" i="0" u="none" strike="noStrike" kern="1200" cap="none" spc="0" normalizeH="0" baseline="0" noProof="0" dirty="0">
                <a:ln>
                  <a:noFill/>
                </a:ln>
                <a:solidFill>
                  <a:srgbClr val="FF0000"/>
                </a:solidFill>
                <a:effectLst/>
                <a:uLnTx/>
                <a:uFillTx/>
                <a:latin typeface="Arial" charset="0"/>
                <a:ea typeface="+mn-ea"/>
                <a:cs typeface="+mn-cs"/>
              </a:rPr>
              <a:t>Calculate for the spring constant (k):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charset="0"/>
                <a:ea typeface="+mn-ea"/>
                <a:cs typeface="+mn-cs"/>
              </a:rPr>
              <a:t>k = F/x  = 75 N/0.03 m = 2500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charset="0"/>
                <a:ea typeface="+mn-ea"/>
                <a:cs typeface="+mn-cs"/>
              </a:rPr>
              <a:t>W = ½ kx</a:t>
            </a:r>
            <a:r>
              <a:rPr kumimoji="0" lang="en-US" sz="2800" b="1" i="0" u="none" strike="noStrike" kern="1200" cap="none" spc="0" normalizeH="0" baseline="30000" noProof="0" dirty="0">
                <a:ln>
                  <a:noFill/>
                </a:ln>
                <a:solidFill>
                  <a:srgbClr val="FF0000"/>
                </a:solidFill>
                <a:effectLst/>
                <a:uLnTx/>
                <a:uFillTx/>
                <a:latin typeface="Arial" charset="0"/>
                <a:ea typeface="+mn-ea"/>
                <a:cs typeface="+mn-cs"/>
              </a:rPr>
              <a:t>2</a:t>
            </a:r>
            <a:r>
              <a:rPr kumimoji="0" lang="en-US" sz="2800" b="1" i="0" u="none" strike="noStrike" kern="1200" cap="none" spc="0" normalizeH="0" baseline="0" noProof="0" dirty="0">
                <a:ln>
                  <a:noFill/>
                </a:ln>
                <a:solidFill>
                  <a:srgbClr val="FF0000"/>
                </a:solidFill>
                <a:effectLst/>
                <a:uLnTx/>
                <a:uFillTx/>
                <a:latin typeface="Arial" charset="0"/>
                <a:ea typeface="+mn-ea"/>
                <a:cs typeface="+mn-cs"/>
              </a:rPr>
              <a:t> = ½ 2500 (0.03m)</a:t>
            </a:r>
            <a:r>
              <a:rPr kumimoji="0" lang="en-US" sz="2800" b="1" i="0" u="none" strike="noStrike" kern="1200" cap="none" spc="0" normalizeH="0" baseline="30000" noProof="0" dirty="0">
                <a:ln>
                  <a:noFill/>
                </a:ln>
                <a:solidFill>
                  <a:srgbClr val="FF0000"/>
                </a:solidFill>
                <a:effectLst/>
                <a:uLnTx/>
                <a:uFillTx/>
                <a:latin typeface="Arial" charset="0"/>
                <a:ea typeface="+mn-ea"/>
                <a:cs typeface="+mn-cs"/>
              </a:rPr>
              <a:t> 2</a:t>
            </a:r>
            <a:r>
              <a:rPr kumimoji="0" lang="en-US" sz="2800" b="1" i="0" u="none" strike="noStrike" kern="1200" cap="none" spc="0" normalizeH="0" baseline="0" noProof="0" dirty="0">
                <a:ln>
                  <a:noFill/>
                </a:ln>
                <a:solidFill>
                  <a:srgbClr val="FF0000"/>
                </a:solidFill>
                <a:effectLst/>
                <a:uLnTx/>
                <a:uFillTx/>
                <a:latin typeface="Arial" charset="0"/>
                <a:ea typeface="+mn-ea"/>
                <a:cs typeface="+mn-cs"/>
              </a:rPr>
              <a:t> = 1.1 J</a:t>
            </a:r>
          </a:p>
        </p:txBody>
      </p:sp>
    </p:spTree>
    <p:extLst>
      <p:ext uri="{BB962C8B-B14F-4D97-AF65-F5344CB8AC3E}">
        <p14:creationId xmlns:p14="http://schemas.microsoft.com/office/powerpoint/2010/main" val="151654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circle(in)">
                                      <p:cBhvr>
                                        <p:cTn id="13"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a:extLst>
              <a:ext uri="{FF2B5EF4-FFF2-40B4-BE49-F238E27FC236}">
                <a16:creationId xmlns:a16="http://schemas.microsoft.com/office/drawing/2014/main" id="{9FC6F150-DBB1-4D95-9A13-AA0FE4F75227}"/>
              </a:ext>
            </a:extLst>
          </p:cNvPr>
          <p:cNvSpPr txBox="1">
            <a:spLocks noChangeArrowheads="1"/>
          </p:cNvSpPr>
          <p:nvPr/>
        </p:nvSpPr>
        <p:spPr bwMode="auto">
          <a:xfrm>
            <a:off x="304800" y="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Arial" panose="020B0604020202020204" pitchFamily="34" charset="0"/>
                <a:ea typeface="+mn-ea"/>
                <a:cs typeface="+mn-cs"/>
              </a:rPr>
              <a:t>7-4 Kinetic Energy and the Work-Energy Principle</a:t>
            </a:r>
          </a:p>
        </p:txBody>
      </p:sp>
      <p:sp>
        <p:nvSpPr>
          <p:cNvPr id="149507" name="Text Box 4">
            <a:extLst>
              <a:ext uri="{FF2B5EF4-FFF2-40B4-BE49-F238E27FC236}">
                <a16:creationId xmlns:a16="http://schemas.microsoft.com/office/drawing/2014/main" id="{7A0590E9-0A30-4F99-9A8E-9F60731A5DE1}"/>
              </a:ext>
            </a:extLst>
          </p:cNvPr>
          <p:cNvSpPr txBox="1">
            <a:spLocks noChangeArrowheads="1"/>
          </p:cNvSpPr>
          <p:nvPr/>
        </p:nvSpPr>
        <p:spPr bwMode="auto">
          <a:xfrm>
            <a:off x="685800" y="1066800"/>
            <a:ext cx="78486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If we write the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acceleration</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in terms of the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velocity</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and the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distance</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we find that the work done here is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a:ln>
                  <a:noFill/>
                </a:ln>
                <a:solidFill>
                  <a:srgbClr val="333399"/>
                </a:solidFill>
                <a:effectLst/>
                <a:uLnTx/>
                <a:uFillTx/>
                <a:latin typeface="Arial" panose="020B0604020202020204" pitchFamily="34" charset="0"/>
                <a:ea typeface="+mn-ea"/>
                <a:cs typeface="+mn-cs"/>
              </a:rPr>
              <a:t> </a:t>
            </a:r>
            <a:endParaRPr kumimoji="0" lang="en-US" altLang="en-US" sz="2800" b="1" i="0" u="none" strike="noStrike" kern="1200" cap="none" spc="0" normalizeH="0" baseline="30000" noProof="0">
              <a:ln>
                <a:noFill/>
              </a:ln>
              <a:solidFill>
                <a:srgbClr val="333399"/>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We define the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kinetic energy as</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a:t>
            </a:r>
          </a:p>
        </p:txBody>
      </p:sp>
      <p:pic>
        <p:nvPicPr>
          <p:cNvPr id="149508" name="Picture 9">
            <a:extLst>
              <a:ext uri="{FF2B5EF4-FFF2-40B4-BE49-F238E27FC236}">
                <a16:creationId xmlns:a16="http://schemas.microsoft.com/office/drawing/2014/main" id="{24122193-B4FD-4517-B8C9-2BD95A677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0"/>
            <a:ext cx="8229600" cy="2076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509" name="Picture 12" descr="eq_page_172">
            <a:extLst>
              <a:ext uri="{FF2B5EF4-FFF2-40B4-BE49-F238E27FC236}">
                <a16:creationId xmlns:a16="http://schemas.microsoft.com/office/drawing/2014/main" id="{B7AB8DB8-EEEB-4B9D-8F3B-D69B4CAB05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438400"/>
            <a:ext cx="3962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0" name="Picture 13" descr="eq_page_172_1">
            <a:extLst>
              <a:ext uri="{FF2B5EF4-FFF2-40B4-BE49-F238E27FC236}">
                <a16:creationId xmlns:a16="http://schemas.microsoft.com/office/drawing/2014/main" id="{3575A385-B372-4631-97CB-6072A08AD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886200"/>
            <a:ext cx="2400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780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a:extLst>
              <a:ext uri="{FF2B5EF4-FFF2-40B4-BE49-F238E27FC236}">
                <a16:creationId xmlns:a16="http://schemas.microsoft.com/office/drawing/2014/main" id="{84572DCF-1346-46D5-BFCD-C0D475216EC0}"/>
              </a:ext>
            </a:extLst>
          </p:cNvPr>
          <p:cNvSpPr txBox="1">
            <a:spLocks noChangeArrowheads="1"/>
          </p:cNvSpPr>
          <p:nvPr/>
        </p:nvSpPr>
        <p:spPr bwMode="auto">
          <a:xfrm>
            <a:off x="304800" y="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Arial" panose="020B0604020202020204" pitchFamily="34" charset="0"/>
                <a:ea typeface="+mn-ea"/>
                <a:cs typeface="+mn-cs"/>
              </a:rPr>
              <a:t>7-4 Kinetic Energy and the Work-Energy Principle</a:t>
            </a:r>
          </a:p>
        </p:txBody>
      </p:sp>
      <p:sp>
        <p:nvSpPr>
          <p:cNvPr id="151555" name="Text Box 3">
            <a:extLst>
              <a:ext uri="{FF2B5EF4-FFF2-40B4-BE49-F238E27FC236}">
                <a16:creationId xmlns:a16="http://schemas.microsoft.com/office/drawing/2014/main" id="{42E1AB87-76C0-4CC3-9E0B-E983DE603A31}"/>
              </a:ext>
            </a:extLst>
          </p:cNvPr>
          <p:cNvSpPr txBox="1">
            <a:spLocks noChangeArrowheads="1"/>
          </p:cNvSpPr>
          <p:nvPr/>
        </p:nvSpPr>
        <p:spPr bwMode="auto">
          <a:xfrm>
            <a:off x="304800" y="14478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This means that the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work</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done is equal to the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change</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in the kinetic energy:</a:t>
            </a:r>
          </a:p>
        </p:txBody>
      </p:sp>
      <p:sp>
        <p:nvSpPr>
          <p:cNvPr id="151556" name="Text Box 4">
            <a:extLst>
              <a:ext uri="{FF2B5EF4-FFF2-40B4-BE49-F238E27FC236}">
                <a16:creationId xmlns:a16="http://schemas.microsoft.com/office/drawing/2014/main" id="{6775F1F3-AC05-459A-B111-C12C46118283}"/>
              </a:ext>
            </a:extLst>
          </p:cNvPr>
          <p:cNvSpPr txBox="1">
            <a:spLocks noChangeArrowheads="1"/>
          </p:cNvSpPr>
          <p:nvPr/>
        </p:nvSpPr>
        <p:spPr bwMode="auto">
          <a:xfrm>
            <a:off x="457200" y="3344863"/>
            <a:ext cx="83058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If the net work is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positive</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the kinetic energy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increases</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If the net work is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negative</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the kinetic energy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decreases</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a:t>
            </a:r>
          </a:p>
        </p:txBody>
      </p:sp>
      <p:pic>
        <p:nvPicPr>
          <p:cNvPr id="151557" name="Picture 8">
            <a:extLst>
              <a:ext uri="{FF2B5EF4-FFF2-40B4-BE49-F238E27FC236}">
                <a16:creationId xmlns:a16="http://schemas.microsoft.com/office/drawing/2014/main" id="{58E94897-9A4A-4349-8444-1798F39D5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14600"/>
            <a:ext cx="5619750" cy="752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164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4A72F07-D28C-4374-9A8C-90ADBAF684E1}"/>
              </a:ext>
            </a:extLst>
          </p:cNvPr>
          <p:cNvSpPr>
            <a:spLocks noGrp="1" noChangeArrowheads="1"/>
          </p:cNvSpPr>
          <p:nvPr>
            <p:ph type="body" idx="4294967295"/>
          </p:nvPr>
        </p:nvSpPr>
        <p:spPr>
          <a:xfrm>
            <a:off x="990600" y="0"/>
            <a:ext cx="7354888" cy="4038600"/>
          </a:xfrm>
        </p:spPr>
        <p:txBody>
          <a:bodyPr/>
          <a:lstStyle/>
          <a:p>
            <a:pPr algn="ctr" eaLnBrk="1" hangingPunct="1">
              <a:buFont typeface="Wingdings" panose="05000000000000000000" pitchFamily="2" charset="2"/>
              <a:buNone/>
              <a:defRPr/>
            </a:pPr>
            <a:endParaRPr lang="en-US" sz="2800" b="1">
              <a:solidFill>
                <a:srgbClr val="0000FF"/>
              </a:solidFill>
              <a:latin typeface="Comic Sans MS" pitchFamily="66" charset="0"/>
            </a:endParaRPr>
          </a:p>
          <a:p>
            <a:pPr algn="ctr" eaLnBrk="1" hangingPunct="1">
              <a:buFont typeface="Wingdings" panose="05000000000000000000" pitchFamily="2" charset="2"/>
              <a:buNone/>
              <a:defRPr/>
            </a:pPr>
            <a:r>
              <a:rPr lang="en-US" b="1">
                <a:solidFill>
                  <a:srgbClr val="FF0000"/>
                </a:solidFill>
                <a:latin typeface="Comic Sans MS" pitchFamily="66" charset="0"/>
              </a:rPr>
              <a:t>Work </a:t>
            </a:r>
          </a:p>
          <a:p>
            <a:pPr algn="ctr" eaLnBrk="1" hangingPunct="1">
              <a:buFont typeface="Wingdings" panose="05000000000000000000" pitchFamily="2" charset="2"/>
              <a:buNone/>
              <a:defRPr/>
            </a:pPr>
            <a:r>
              <a:rPr lang="en-US">
                <a:latin typeface="Comic Sans MS" pitchFamily="66" charset="0"/>
              </a:rPr>
              <a:t>can be done </a:t>
            </a:r>
          </a:p>
          <a:p>
            <a:pPr algn="ctr" eaLnBrk="1" hangingPunct="1">
              <a:buFont typeface="Wingdings" panose="05000000000000000000" pitchFamily="2" charset="2"/>
              <a:buNone/>
              <a:defRPr/>
            </a:pPr>
            <a:r>
              <a:rPr lang="en-US">
                <a:solidFill>
                  <a:srgbClr val="FFFF00"/>
                </a:solidFill>
                <a:latin typeface="Comic Sans MS" pitchFamily="66" charset="0"/>
              </a:rPr>
              <a:t>by or against</a:t>
            </a:r>
            <a:r>
              <a:rPr lang="en-US">
                <a:solidFill>
                  <a:schemeClr val="hlink"/>
                </a:solidFill>
                <a:latin typeface="Comic Sans MS" pitchFamily="66" charset="0"/>
              </a:rPr>
              <a:t> </a:t>
            </a:r>
          </a:p>
          <a:p>
            <a:pPr algn="ctr" eaLnBrk="1" hangingPunct="1">
              <a:buFont typeface="Wingdings" panose="05000000000000000000" pitchFamily="2" charset="2"/>
              <a:buNone/>
              <a:defRPr/>
            </a:pPr>
            <a:r>
              <a:rPr lang="en-US">
                <a:latin typeface="Comic Sans MS" pitchFamily="66" charset="0"/>
              </a:rPr>
              <a:t>the </a:t>
            </a:r>
          </a:p>
          <a:p>
            <a:pPr algn="ctr" eaLnBrk="1" hangingPunct="1">
              <a:buFont typeface="Wingdings" panose="05000000000000000000" pitchFamily="2" charset="2"/>
              <a:buNone/>
              <a:defRPr/>
            </a:pPr>
            <a:r>
              <a:rPr lang="en-US">
                <a:solidFill>
                  <a:srgbClr val="008A00"/>
                </a:solidFill>
                <a:latin typeface="Comic Sans MS" pitchFamily="66" charset="0"/>
              </a:rPr>
              <a:t>  </a:t>
            </a:r>
            <a:r>
              <a:rPr lang="en-US">
                <a:solidFill>
                  <a:srgbClr val="00FF00"/>
                </a:solidFill>
                <a:latin typeface="Comic Sans MS" pitchFamily="66" charset="0"/>
              </a:rPr>
              <a:t>Earth’s gravitational field</a:t>
            </a:r>
            <a:r>
              <a:rPr lang="en-US">
                <a:solidFill>
                  <a:srgbClr val="008A00"/>
                </a:solidFill>
                <a:latin typeface="Comic Sans MS" pitchFamily="66" charset="0"/>
              </a:rPr>
              <a:t>.</a:t>
            </a:r>
          </a:p>
          <a:p>
            <a:pPr algn="ctr" eaLnBrk="1" hangingPunct="1">
              <a:defRPr/>
            </a:pPr>
            <a:endParaRPr lang="en-US">
              <a:latin typeface="Comic Sans MS" pitchFamily="66" charset="0"/>
            </a:endParaRPr>
          </a:p>
          <a:p>
            <a:pPr eaLnBrk="1" hangingPunct="1">
              <a:defRPr/>
            </a:pPr>
            <a:endParaRPr lang="en-US"/>
          </a:p>
        </p:txBody>
      </p:sp>
      <p:sp>
        <p:nvSpPr>
          <p:cNvPr id="152579" name="Text Box 3">
            <a:extLst>
              <a:ext uri="{FF2B5EF4-FFF2-40B4-BE49-F238E27FC236}">
                <a16:creationId xmlns:a16="http://schemas.microsoft.com/office/drawing/2014/main" id="{DF1BD0C0-F4B1-4791-B678-FF327AC14DD6}"/>
              </a:ext>
            </a:extLst>
          </p:cNvPr>
          <p:cNvSpPr txBox="1">
            <a:spLocks noChangeArrowheads="1"/>
          </p:cNvSpPr>
          <p:nvPr/>
        </p:nvSpPr>
        <p:spPr bwMode="auto">
          <a:xfrm>
            <a:off x="4860925" y="65849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p:txBody>
      </p:sp>
      <p:pic>
        <p:nvPicPr>
          <p:cNvPr id="152580" name="Picture 4" descr="p081">
            <a:extLst>
              <a:ext uri="{FF2B5EF4-FFF2-40B4-BE49-F238E27FC236}">
                <a16:creationId xmlns:a16="http://schemas.microsoft.com/office/drawing/2014/main" id="{5C8C9C45-67BB-4A42-B8EF-E3F45CC97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13" y="4495800"/>
            <a:ext cx="18430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1" name="Picture 5" descr="p081">
            <a:extLst>
              <a:ext uri="{FF2B5EF4-FFF2-40B4-BE49-F238E27FC236}">
                <a16:creationId xmlns:a16="http://schemas.microsoft.com/office/drawing/2014/main" id="{F6E07D32-CC8A-4F2B-9304-121133C47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495800"/>
            <a:ext cx="194310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Line 6">
            <a:extLst>
              <a:ext uri="{FF2B5EF4-FFF2-40B4-BE49-F238E27FC236}">
                <a16:creationId xmlns:a16="http://schemas.microsoft.com/office/drawing/2014/main" id="{848FE52C-EB4F-42E8-B0E0-51918D3D4416}"/>
              </a:ext>
            </a:extLst>
          </p:cNvPr>
          <p:cNvSpPr>
            <a:spLocks noChangeShapeType="1"/>
          </p:cNvSpPr>
          <p:nvPr/>
        </p:nvSpPr>
        <p:spPr bwMode="auto">
          <a:xfrm flipH="1">
            <a:off x="2819400" y="4267200"/>
            <a:ext cx="609600" cy="45720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9159" name="Line 7">
            <a:extLst>
              <a:ext uri="{FF2B5EF4-FFF2-40B4-BE49-F238E27FC236}">
                <a16:creationId xmlns:a16="http://schemas.microsoft.com/office/drawing/2014/main" id="{603B3309-7D51-46AD-8478-5F2F4BEA507D}"/>
              </a:ext>
            </a:extLst>
          </p:cNvPr>
          <p:cNvSpPr>
            <a:spLocks noChangeShapeType="1"/>
          </p:cNvSpPr>
          <p:nvPr/>
        </p:nvSpPr>
        <p:spPr bwMode="auto">
          <a:xfrm flipV="1">
            <a:off x="6781800" y="4191000"/>
            <a:ext cx="533400" cy="45720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65742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9154">
                                            <p:txEl>
                                              <p:pRg st="1" end="1"/>
                                            </p:txEl>
                                          </p:spTgt>
                                        </p:tgtEl>
                                        <p:attrNameLst>
                                          <p:attrName>style.visibility</p:attrName>
                                        </p:attrNameLst>
                                      </p:cBhvr>
                                      <p:to>
                                        <p:strVal val="visible"/>
                                      </p:to>
                                    </p:set>
                                    <p:anim calcmode="discrete" valueType="clr">
                                      <p:cBhvr override="childStyle">
                                        <p:cTn id="7" dur="80"/>
                                        <p:tgtEl>
                                          <p:spTgt spid="4915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4">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49154">
                                            <p:txEl>
                                              <p:pRg st="1" end="1"/>
                                            </p:txEl>
                                          </p:spTgt>
                                        </p:tgtEl>
                                        <p:attrNameLst>
                                          <p:attrName>fill.type</p:attrName>
                                        </p:attrNameLst>
                                      </p:cBhvr>
                                      <p:to>
                                        <p:strVal val="solid"/>
                                      </p:to>
                                    </p:set>
                                  </p:childTnLst>
                                </p:cTn>
                              </p:par>
                            </p:childTnLst>
                          </p:cTn>
                        </p:par>
                        <p:par>
                          <p:cTn id="10" fill="hold" nodeType="afterGroup">
                            <p:stCondLst>
                              <p:cond delay="2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9154">
                                            <p:txEl>
                                              <p:pRg st="2" end="2"/>
                                            </p:txEl>
                                          </p:spTgt>
                                        </p:tgtEl>
                                        <p:attrNameLst>
                                          <p:attrName>style.visibility</p:attrName>
                                        </p:attrNameLst>
                                      </p:cBhvr>
                                      <p:to>
                                        <p:strVal val="visible"/>
                                      </p:to>
                                    </p:set>
                                    <p:anim calcmode="discrete" valueType="clr">
                                      <p:cBhvr override="childStyle">
                                        <p:cTn id="13" dur="80"/>
                                        <p:tgtEl>
                                          <p:spTgt spid="4915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9154">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49154">
                                            <p:txEl>
                                              <p:pRg st="2" end="2"/>
                                            </p:txEl>
                                          </p:spTgt>
                                        </p:tgtEl>
                                        <p:attrNameLst>
                                          <p:attrName>fill.type</p:attrName>
                                        </p:attrNameLst>
                                      </p:cBhvr>
                                      <p:to>
                                        <p:strVal val="solid"/>
                                      </p:to>
                                    </p:set>
                                  </p:childTnLst>
                                </p:cTn>
                              </p:par>
                            </p:childTnLst>
                          </p:cTn>
                        </p:par>
                        <p:par>
                          <p:cTn id="16" fill="hold" nodeType="afterGroup">
                            <p:stCondLst>
                              <p:cond delay="6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49154">
                                            <p:txEl>
                                              <p:pRg st="3" end="3"/>
                                            </p:txEl>
                                          </p:spTgt>
                                        </p:tgtEl>
                                        <p:attrNameLst>
                                          <p:attrName>style.visibility</p:attrName>
                                        </p:attrNameLst>
                                      </p:cBhvr>
                                      <p:to>
                                        <p:strVal val="visible"/>
                                      </p:to>
                                    </p:set>
                                    <p:anim calcmode="discrete" valueType="clr">
                                      <p:cBhvr override="childStyle">
                                        <p:cTn id="19" dur="80"/>
                                        <p:tgtEl>
                                          <p:spTgt spid="4915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9154">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49154">
                                            <p:txEl>
                                              <p:pRg st="3" end="3"/>
                                            </p:txEl>
                                          </p:spTgt>
                                        </p:tgtEl>
                                        <p:attrNameLst>
                                          <p:attrName>fill.type</p:attrName>
                                        </p:attrNameLst>
                                      </p:cBhvr>
                                      <p:to>
                                        <p:strVal val="solid"/>
                                      </p:to>
                                    </p:set>
                                  </p:childTnLst>
                                </p:cTn>
                              </p:par>
                            </p:childTnLst>
                          </p:cTn>
                        </p:par>
                        <p:par>
                          <p:cTn id="22" fill="hold" nodeType="afterGroup">
                            <p:stCondLst>
                              <p:cond delay="108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49154">
                                            <p:txEl>
                                              <p:pRg st="4" end="4"/>
                                            </p:txEl>
                                          </p:spTgt>
                                        </p:tgtEl>
                                        <p:attrNameLst>
                                          <p:attrName>style.visibility</p:attrName>
                                        </p:attrNameLst>
                                      </p:cBhvr>
                                      <p:to>
                                        <p:strVal val="visible"/>
                                      </p:to>
                                    </p:set>
                                    <p:anim calcmode="discrete" valueType="clr">
                                      <p:cBhvr override="childStyle">
                                        <p:cTn id="25" dur="80"/>
                                        <p:tgtEl>
                                          <p:spTgt spid="4915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9154">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49154">
                                            <p:txEl>
                                              <p:pRg st="4" end="4"/>
                                            </p:txEl>
                                          </p:spTgt>
                                        </p:tgtEl>
                                        <p:attrNameLst>
                                          <p:attrName>fill.type</p:attrName>
                                        </p:attrNameLst>
                                      </p:cBhvr>
                                      <p:to>
                                        <p:strVal val="solid"/>
                                      </p:to>
                                    </p:set>
                                  </p:childTnLst>
                                </p:cTn>
                              </p:par>
                            </p:childTnLst>
                          </p:cTn>
                        </p:par>
                        <p:par>
                          <p:cTn id="28" fill="hold" nodeType="afterGroup">
                            <p:stCondLst>
                              <p:cond delay="124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49154">
                                            <p:txEl>
                                              <p:pRg st="5" end="5"/>
                                            </p:txEl>
                                          </p:spTgt>
                                        </p:tgtEl>
                                        <p:attrNameLst>
                                          <p:attrName>style.visibility</p:attrName>
                                        </p:attrNameLst>
                                      </p:cBhvr>
                                      <p:to>
                                        <p:strVal val="visible"/>
                                      </p:to>
                                    </p:set>
                                    <p:anim calcmode="discrete" valueType="clr">
                                      <p:cBhvr override="childStyle">
                                        <p:cTn id="31" dur="80"/>
                                        <p:tgtEl>
                                          <p:spTgt spid="4915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9154">
                                            <p:txEl>
                                              <p:pRg st="5" end="5"/>
                                            </p:txEl>
                                          </p:spTgt>
                                        </p:tgtEl>
                                        <p:attrNameLst>
                                          <p:attrName>fillcolor</p:attrName>
                                        </p:attrNameLst>
                                      </p:cBhvr>
                                      <p:tavLst>
                                        <p:tav tm="0">
                                          <p:val>
                                            <p:clrVal>
                                              <a:schemeClr val="accent2"/>
                                            </p:clrVal>
                                          </p:val>
                                        </p:tav>
                                        <p:tav tm="50000">
                                          <p:val>
                                            <p:clrVal>
                                              <a:schemeClr val="hlink"/>
                                            </p:clrVal>
                                          </p:val>
                                        </p:tav>
                                      </p:tavLst>
                                    </p:anim>
                                    <p:set>
                                      <p:cBhvr>
                                        <p:cTn id="33" dur="80"/>
                                        <p:tgtEl>
                                          <p:spTgt spid="49154">
                                            <p:txEl>
                                              <p:pRg st="5" end="5"/>
                                            </p:txEl>
                                          </p:spTgt>
                                        </p:tgtEl>
                                        <p:attrNameLst>
                                          <p:attrName>fill.type</p:attrName>
                                        </p:attrNameLst>
                                      </p:cBhvr>
                                      <p:to>
                                        <p:strVal val="solid"/>
                                      </p:to>
                                    </p:set>
                                  </p:childTnLst>
                                </p:cTn>
                              </p:par>
                            </p:childTnLst>
                          </p:cTn>
                        </p:par>
                        <p:par>
                          <p:cTn id="34" fill="hold" nodeType="afterGroup">
                            <p:stCondLst>
                              <p:cond delay="2320"/>
                            </p:stCondLst>
                            <p:childTnLst>
                              <p:par>
                                <p:cTn id="35" presetID="2" presetClass="entr" presetSubtype="3" fill="hold" nodeType="afterEffect">
                                  <p:stCondLst>
                                    <p:cond delay="0"/>
                                  </p:stCondLst>
                                  <p:childTnLst>
                                    <p:set>
                                      <p:cBhvr>
                                        <p:cTn id="36" dur="1" fill="hold">
                                          <p:stCondLst>
                                            <p:cond delay="0"/>
                                          </p:stCondLst>
                                        </p:cTn>
                                        <p:tgtEl>
                                          <p:spTgt spid="49158"/>
                                        </p:tgtEl>
                                        <p:attrNameLst>
                                          <p:attrName>style.visibility</p:attrName>
                                        </p:attrNameLst>
                                      </p:cBhvr>
                                      <p:to>
                                        <p:strVal val="visible"/>
                                      </p:to>
                                    </p:set>
                                    <p:anim calcmode="lin" valueType="num">
                                      <p:cBhvr additive="base">
                                        <p:cTn id="37" dur="500" fill="hold"/>
                                        <p:tgtEl>
                                          <p:spTgt spid="49158"/>
                                        </p:tgtEl>
                                        <p:attrNameLst>
                                          <p:attrName>ppt_x</p:attrName>
                                        </p:attrNameLst>
                                      </p:cBhvr>
                                      <p:tavLst>
                                        <p:tav tm="0">
                                          <p:val>
                                            <p:strVal val="1+#ppt_w/2"/>
                                          </p:val>
                                        </p:tav>
                                        <p:tav tm="100000">
                                          <p:val>
                                            <p:strVal val="#ppt_x"/>
                                          </p:val>
                                        </p:tav>
                                      </p:tavLst>
                                    </p:anim>
                                    <p:anim calcmode="lin" valueType="num">
                                      <p:cBhvr additive="base">
                                        <p:cTn id="38" dur="500" fill="hold"/>
                                        <p:tgtEl>
                                          <p:spTgt spid="49158"/>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2820"/>
                            </p:stCondLst>
                            <p:childTnLst>
                              <p:par>
                                <p:cTn id="40" presetID="2" presetClass="entr" presetSubtype="12" fill="hold" nodeType="afterEffect">
                                  <p:stCondLst>
                                    <p:cond delay="0"/>
                                  </p:stCondLst>
                                  <p:childTnLst>
                                    <p:set>
                                      <p:cBhvr>
                                        <p:cTn id="41" dur="1" fill="hold">
                                          <p:stCondLst>
                                            <p:cond delay="0"/>
                                          </p:stCondLst>
                                        </p:cTn>
                                        <p:tgtEl>
                                          <p:spTgt spid="49159"/>
                                        </p:tgtEl>
                                        <p:attrNameLst>
                                          <p:attrName>style.visibility</p:attrName>
                                        </p:attrNameLst>
                                      </p:cBhvr>
                                      <p:to>
                                        <p:strVal val="visible"/>
                                      </p:to>
                                    </p:set>
                                    <p:anim calcmode="lin" valueType="num">
                                      <p:cBhvr additive="base">
                                        <p:cTn id="42" dur="500" fill="hold"/>
                                        <p:tgtEl>
                                          <p:spTgt spid="49159"/>
                                        </p:tgtEl>
                                        <p:attrNameLst>
                                          <p:attrName>ppt_x</p:attrName>
                                        </p:attrNameLst>
                                      </p:cBhvr>
                                      <p:tavLst>
                                        <p:tav tm="0">
                                          <p:val>
                                            <p:strVal val="0-#ppt_w/2"/>
                                          </p:val>
                                        </p:tav>
                                        <p:tav tm="100000">
                                          <p:val>
                                            <p:strVal val="#ppt_x"/>
                                          </p:val>
                                        </p:tav>
                                      </p:tavLst>
                                    </p:anim>
                                    <p:anim calcmode="lin" valueType="num">
                                      <p:cBhvr additive="base">
                                        <p:cTn id="43" dur="500" fill="hold"/>
                                        <p:tgtEl>
                                          <p:spTgt spid="49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7C30141-B449-47ED-9F75-7A040FDE54A4}"/>
              </a:ext>
            </a:extLst>
          </p:cNvPr>
          <p:cNvSpPr>
            <a:spLocks noGrp="1" noRot="1" noChangeArrowheads="1"/>
          </p:cNvSpPr>
          <p:nvPr>
            <p:ph type="title" idx="4294967295"/>
          </p:nvPr>
        </p:nvSpPr>
        <p:spPr>
          <a:xfrm>
            <a:off x="381000" y="0"/>
            <a:ext cx="7945438" cy="914400"/>
          </a:xfrm>
        </p:spPr>
        <p:txBody>
          <a:bodyPr/>
          <a:lstStyle/>
          <a:p>
            <a:pPr eaLnBrk="1" hangingPunct="1">
              <a:defRPr/>
            </a:pPr>
            <a:r>
              <a:rPr lang="en-US" sz="2800">
                <a:solidFill>
                  <a:srgbClr val="FF0000"/>
                </a:solidFill>
                <a:latin typeface="Comic Sans MS" pitchFamily="66" charset="0"/>
              </a:rPr>
              <a:t>Work is </a:t>
            </a:r>
            <a:r>
              <a:rPr lang="en-US" sz="2800">
                <a:solidFill>
                  <a:srgbClr val="FFFF00"/>
                </a:solidFill>
                <a:latin typeface="Comic Sans MS" pitchFamily="66" charset="0"/>
              </a:rPr>
              <a:t>done by gravity</a:t>
            </a:r>
            <a:r>
              <a:rPr lang="en-US" sz="2800">
                <a:solidFill>
                  <a:srgbClr val="FF0000"/>
                </a:solidFill>
                <a:latin typeface="Comic Sans MS" pitchFamily="66" charset="0"/>
              </a:rPr>
              <a:t> when an object:</a:t>
            </a:r>
            <a:endParaRPr lang="en-US" sz="2800" b="0">
              <a:solidFill>
                <a:schemeClr val="tx1"/>
              </a:solidFill>
              <a:latin typeface="Comic Sans MS" pitchFamily="66" charset="0"/>
            </a:endParaRPr>
          </a:p>
        </p:txBody>
      </p:sp>
      <p:sp>
        <p:nvSpPr>
          <p:cNvPr id="51203" name="Rectangle 3">
            <a:extLst>
              <a:ext uri="{FF2B5EF4-FFF2-40B4-BE49-F238E27FC236}">
                <a16:creationId xmlns:a16="http://schemas.microsoft.com/office/drawing/2014/main" id="{B78AC8A5-B5B6-45D5-9731-486D6886B882}"/>
              </a:ext>
            </a:extLst>
          </p:cNvPr>
          <p:cNvSpPr>
            <a:spLocks noGrp="1" noChangeArrowheads="1"/>
          </p:cNvSpPr>
          <p:nvPr>
            <p:ph type="body" idx="4294967295"/>
          </p:nvPr>
        </p:nvSpPr>
        <p:spPr>
          <a:xfrm>
            <a:off x="228600" y="1143000"/>
            <a:ext cx="5638800" cy="5715000"/>
          </a:xfrm>
        </p:spPr>
        <p:txBody>
          <a:bodyPr/>
          <a:lstStyle/>
          <a:p>
            <a:pPr eaLnBrk="1" hangingPunct="1">
              <a:lnSpc>
                <a:spcPct val="90000"/>
              </a:lnSpc>
              <a:buFont typeface="Wingdings" panose="05000000000000000000" pitchFamily="2" charset="2"/>
              <a:buNone/>
              <a:defRPr/>
            </a:pPr>
            <a:r>
              <a:rPr lang="en-US" b="1">
                <a:solidFill>
                  <a:srgbClr val="FFFF00"/>
                </a:solidFill>
                <a:latin typeface="Comic Sans MS" pitchFamily="66" charset="0"/>
              </a:rPr>
              <a:t>- </a:t>
            </a:r>
            <a:r>
              <a:rPr lang="en-US" b="1" i="1">
                <a:solidFill>
                  <a:srgbClr val="00FF00"/>
                </a:solidFill>
                <a:latin typeface="Comic Sans MS" pitchFamily="66" charset="0"/>
              </a:rPr>
              <a:t>slides down</a:t>
            </a:r>
            <a:r>
              <a:rPr lang="en-US" b="1">
                <a:solidFill>
                  <a:srgbClr val="00FF00"/>
                </a:solidFill>
                <a:latin typeface="Comic Sans MS" pitchFamily="66" charset="0"/>
              </a:rPr>
              <a:t> an incline</a:t>
            </a:r>
          </a:p>
          <a:p>
            <a:pPr eaLnBrk="1" hangingPunct="1">
              <a:lnSpc>
                <a:spcPct val="90000"/>
              </a:lnSpc>
              <a:buFont typeface="Wingdings" panose="05000000000000000000" pitchFamily="2" charset="2"/>
              <a:buNone/>
              <a:defRPr/>
            </a:pPr>
            <a:endParaRPr lang="en-US" b="1">
              <a:solidFill>
                <a:srgbClr val="009900"/>
              </a:solidFill>
              <a:latin typeface="Comic Sans MS" pitchFamily="66" charset="0"/>
            </a:endParaRPr>
          </a:p>
          <a:p>
            <a:pPr eaLnBrk="1" hangingPunct="1">
              <a:lnSpc>
                <a:spcPct val="90000"/>
              </a:lnSpc>
              <a:buFont typeface="Wingdings" panose="05000000000000000000" pitchFamily="2" charset="2"/>
              <a:buNone/>
              <a:defRPr/>
            </a:pPr>
            <a:endParaRPr lang="en-US" b="1">
              <a:solidFill>
                <a:srgbClr val="009900"/>
              </a:solidFill>
              <a:latin typeface="Comic Sans MS" pitchFamily="66" charset="0"/>
            </a:endParaRPr>
          </a:p>
          <a:p>
            <a:pPr eaLnBrk="1" hangingPunct="1">
              <a:lnSpc>
                <a:spcPct val="90000"/>
              </a:lnSpc>
              <a:buFont typeface="Wingdings" panose="05000000000000000000" pitchFamily="2" charset="2"/>
              <a:buNone/>
              <a:defRPr/>
            </a:pPr>
            <a:r>
              <a:rPr lang="en-US" b="1">
                <a:solidFill>
                  <a:srgbClr val="FFFF00"/>
                </a:solidFill>
                <a:latin typeface="Comic Sans MS" pitchFamily="66" charset="0"/>
              </a:rPr>
              <a:t>- is in </a:t>
            </a:r>
            <a:r>
              <a:rPr lang="en-US" b="1" i="1">
                <a:solidFill>
                  <a:srgbClr val="00FF00"/>
                </a:solidFill>
                <a:latin typeface="Comic Sans MS" pitchFamily="66" charset="0"/>
              </a:rPr>
              <a:t>free-falls</a:t>
            </a:r>
          </a:p>
          <a:p>
            <a:pPr eaLnBrk="1" hangingPunct="1">
              <a:lnSpc>
                <a:spcPct val="90000"/>
              </a:lnSpc>
              <a:buFont typeface="Wingdings" panose="05000000000000000000" pitchFamily="2" charset="2"/>
              <a:buNone/>
              <a:defRPr/>
            </a:pPr>
            <a:endParaRPr lang="en-US" b="1">
              <a:solidFill>
                <a:srgbClr val="FFFF00"/>
              </a:solidFill>
              <a:latin typeface="Comic Sans MS" pitchFamily="66" charset="0"/>
            </a:endParaRPr>
          </a:p>
          <a:p>
            <a:pPr eaLnBrk="1" hangingPunct="1">
              <a:lnSpc>
                <a:spcPct val="90000"/>
              </a:lnSpc>
              <a:buFont typeface="Wingdings" panose="05000000000000000000" pitchFamily="2" charset="2"/>
              <a:buNone/>
              <a:defRPr/>
            </a:pPr>
            <a:endParaRPr lang="en-US" b="1">
              <a:solidFill>
                <a:srgbClr val="FFFF00"/>
              </a:solidFill>
              <a:latin typeface="Comic Sans MS" pitchFamily="66" charset="0"/>
            </a:endParaRPr>
          </a:p>
          <a:p>
            <a:pPr eaLnBrk="1" hangingPunct="1">
              <a:lnSpc>
                <a:spcPct val="90000"/>
              </a:lnSpc>
              <a:buFont typeface="Wingdings" panose="05000000000000000000" pitchFamily="2" charset="2"/>
              <a:buNone/>
              <a:defRPr/>
            </a:pPr>
            <a:r>
              <a:rPr lang="en-US" b="1">
                <a:solidFill>
                  <a:srgbClr val="FFFF00"/>
                </a:solidFill>
                <a:latin typeface="Comic Sans MS" pitchFamily="66" charset="0"/>
              </a:rPr>
              <a:t>- undergoes any </a:t>
            </a:r>
            <a:r>
              <a:rPr lang="en-US" b="1" i="1">
                <a:solidFill>
                  <a:srgbClr val="00FF00"/>
                </a:solidFill>
                <a:latin typeface="Comic Sans MS" pitchFamily="66" charset="0"/>
              </a:rPr>
              <a:t>downward</a:t>
            </a:r>
            <a:r>
              <a:rPr lang="en-US" b="1">
                <a:solidFill>
                  <a:srgbClr val="00FF00"/>
                </a:solidFill>
                <a:latin typeface="Comic Sans MS" pitchFamily="66" charset="0"/>
              </a:rPr>
              <a:t> </a:t>
            </a:r>
            <a:r>
              <a:rPr lang="en-US" b="1" i="1">
                <a:solidFill>
                  <a:srgbClr val="00FF00"/>
                </a:solidFill>
                <a:latin typeface="Comic Sans MS" pitchFamily="66" charset="0"/>
              </a:rPr>
              <a:t>vertical</a:t>
            </a:r>
            <a:r>
              <a:rPr lang="en-US" b="1">
                <a:solidFill>
                  <a:srgbClr val="00FF00"/>
                </a:solidFill>
                <a:latin typeface="Comic Sans MS" pitchFamily="66" charset="0"/>
              </a:rPr>
              <a:t> </a:t>
            </a:r>
            <a:r>
              <a:rPr lang="en-US" b="1" i="1">
                <a:solidFill>
                  <a:srgbClr val="00FF00"/>
                </a:solidFill>
                <a:latin typeface="Comic Sans MS" pitchFamily="66" charset="0"/>
              </a:rPr>
              <a:t>displacement</a:t>
            </a:r>
            <a:r>
              <a:rPr lang="en-US" b="1">
                <a:solidFill>
                  <a:srgbClr val="00FF00"/>
                </a:solidFill>
                <a:latin typeface="Comic Sans MS" pitchFamily="66" charset="0"/>
              </a:rPr>
              <a:t>,</a:t>
            </a:r>
            <a:r>
              <a:rPr lang="en-US" b="1">
                <a:solidFill>
                  <a:srgbClr val="FFFF00"/>
                </a:solidFill>
                <a:latin typeface="Comic Sans MS" pitchFamily="66" charset="0"/>
              </a:rPr>
              <a:t> including moving down at an angle</a:t>
            </a:r>
          </a:p>
          <a:p>
            <a:pPr eaLnBrk="1" hangingPunct="1">
              <a:lnSpc>
                <a:spcPct val="90000"/>
              </a:lnSpc>
              <a:buFont typeface="Wingdings" panose="05000000000000000000" pitchFamily="2" charset="2"/>
              <a:buNone/>
              <a:defRPr/>
            </a:pPr>
            <a:r>
              <a:rPr lang="en-US" b="1">
                <a:solidFill>
                  <a:srgbClr val="FFFF00"/>
                </a:solidFill>
                <a:latin typeface="Comic Sans MS" pitchFamily="66" charset="0"/>
              </a:rPr>
              <a:t>   </a:t>
            </a:r>
            <a:endParaRPr lang="en-US">
              <a:solidFill>
                <a:srgbClr val="009900"/>
              </a:solidFill>
            </a:endParaRPr>
          </a:p>
        </p:txBody>
      </p:sp>
      <p:pic>
        <p:nvPicPr>
          <p:cNvPr id="154628" name="Picture 4" descr="boulder moving up inclined plane">
            <a:extLst>
              <a:ext uri="{FF2B5EF4-FFF2-40B4-BE49-F238E27FC236}">
                <a16:creationId xmlns:a16="http://schemas.microsoft.com/office/drawing/2014/main" id="{F7F951E1-B602-4BDB-9634-1A3A9F1DF08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09600"/>
            <a:ext cx="16764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9" name="Picture 5" descr="sd">
            <a:extLst>
              <a:ext uri="{FF2B5EF4-FFF2-40B4-BE49-F238E27FC236}">
                <a16:creationId xmlns:a16="http://schemas.microsoft.com/office/drawing/2014/main" id="{7CD587AC-6BB5-4426-82CC-77737CA018E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270125"/>
            <a:ext cx="51816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0" name="Rectangle 6">
            <a:extLst>
              <a:ext uri="{FF2B5EF4-FFF2-40B4-BE49-F238E27FC236}">
                <a16:creationId xmlns:a16="http://schemas.microsoft.com/office/drawing/2014/main" id="{7F5CE81F-2D20-45D3-8327-38F404368D40}"/>
              </a:ext>
            </a:extLst>
          </p:cNvPr>
          <p:cNvSpPr>
            <a:spLocks noChangeArrowheads="1"/>
          </p:cNvSpPr>
          <p:nvPr/>
        </p:nvSpPr>
        <p:spPr bwMode="auto">
          <a:xfrm>
            <a:off x="5791200" y="2209800"/>
            <a:ext cx="3352800" cy="182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154631" name="Picture 7">
            <a:extLst>
              <a:ext uri="{FF2B5EF4-FFF2-40B4-BE49-F238E27FC236}">
                <a16:creationId xmlns:a16="http://schemas.microsoft.com/office/drawing/2014/main" id="{15BB1573-E6D0-482C-A355-71E6F14F10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998913"/>
            <a:ext cx="31242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840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B13C277-B2E1-43EA-BA87-671D4BAAD848}"/>
              </a:ext>
            </a:extLst>
          </p:cNvPr>
          <p:cNvSpPr>
            <a:spLocks noGrp="1" noRot="1" noChangeArrowheads="1"/>
          </p:cNvSpPr>
          <p:nvPr>
            <p:ph type="title" idx="4294967295"/>
          </p:nvPr>
        </p:nvSpPr>
        <p:spPr>
          <a:xfrm>
            <a:off x="0" y="0"/>
            <a:ext cx="9144000" cy="914400"/>
          </a:xfrm>
        </p:spPr>
        <p:txBody>
          <a:bodyPr/>
          <a:lstStyle/>
          <a:p>
            <a:pPr eaLnBrk="1" hangingPunct="1">
              <a:defRPr/>
            </a:pPr>
            <a:r>
              <a:rPr lang="en-US" sz="2800">
                <a:solidFill>
                  <a:srgbClr val="FF0000"/>
                </a:solidFill>
                <a:latin typeface="Comic Sans MS" pitchFamily="66" charset="0"/>
              </a:rPr>
              <a:t>Work is done against gravity when an object</a:t>
            </a:r>
            <a:r>
              <a:rPr lang="en-US" sz="2800" b="0">
                <a:solidFill>
                  <a:srgbClr val="FF0000"/>
                </a:solidFill>
                <a:latin typeface="Comic Sans MS" pitchFamily="66" charset="0"/>
              </a:rPr>
              <a:t>:</a:t>
            </a:r>
          </a:p>
        </p:txBody>
      </p:sp>
      <p:sp>
        <p:nvSpPr>
          <p:cNvPr id="53251" name="Rectangle 3">
            <a:extLst>
              <a:ext uri="{FF2B5EF4-FFF2-40B4-BE49-F238E27FC236}">
                <a16:creationId xmlns:a16="http://schemas.microsoft.com/office/drawing/2014/main" id="{0C3E75C0-9FD1-49A2-B691-F24897834C4B}"/>
              </a:ext>
            </a:extLst>
          </p:cNvPr>
          <p:cNvSpPr>
            <a:spLocks noGrp="1" noChangeArrowheads="1"/>
          </p:cNvSpPr>
          <p:nvPr>
            <p:ph type="body" idx="4294967295"/>
          </p:nvPr>
        </p:nvSpPr>
        <p:spPr>
          <a:xfrm>
            <a:off x="304800" y="838200"/>
            <a:ext cx="4800600" cy="5791200"/>
          </a:xfrm>
          <a:extLst>
            <a:ext uri="{91240B29-F687-4F45-9708-019B960494DF}">
              <a14:hiddenLine xmlns:a14="http://schemas.microsoft.com/office/drawing/2010/main" w="19050" cmpd="sng">
                <a:solidFill>
                  <a:schemeClr val="tx1"/>
                </a:solidFill>
                <a:miter lim="800000"/>
                <a:headEnd/>
                <a:tailEnd/>
              </a14:hiddenLine>
            </a:ext>
          </a:extLst>
        </p:spPr>
        <p:txBody>
          <a:bodyPr/>
          <a:lstStyle/>
          <a:p>
            <a:pPr eaLnBrk="1" hangingPunct="1">
              <a:buFontTx/>
              <a:buChar char="-"/>
              <a:defRPr/>
            </a:pPr>
            <a:r>
              <a:rPr lang="en-US" b="1">
                <a:solidFill>
                  <a:srgbClr val="00FF00"/>
                </a:solidFill>
                <a:latin typeface="Comic Sans MS" pitchFamily="66" charset="0"/>
              </a:rPr>
              <a:t>moves </a:t>
            </a:r>
            <a:r>
              <a:rPr lang="en-US" b="1" i="1">
                <a:solidFill>
                  <a:srgbClr val="00FF00"/>
                </a:solidFill>
                <a:latin typeface="Comic Sans MS" pitchFamily="66" charset="0"/>
              </a:rPr>
              <a:t>up</a:t>
            </a:r>
            <a:r>
              <a:rPr lang="en-US" b="1">
                <a:solidFill>
                  <a:srgbClr val="00FF00"/>
                </a:solidFill>
                <a:latin typeface="Comic Sans MS" pitchFamily="66" charset="0"/>
              </a:rPr>
              <a:t> an incline</a:t>
            </a:r>
          </a:p>
          <a:p>
            <a:pPr eaLnBrk="1" hangingPunct="1">
              <a:buFontTx/>
              <a:buNone/>
              <a:defRPr/>
            </a:pPr>
            <a:endParaRPr lang="en-US" b="1">
              <a:solidFill>
                <a:srgbClr val="00FF00"/>
              </a:solidFill>
              <a:latin typeface="Comic Sans MS" pitchFamily="66" charset="0"/>
            </a:endParaRPr>
          </a:p>
          <a:p>
            <a:pPr eaLnBrk="1" hangingPunct="1">
              <a:buFont typeface="Wingdings" panose="05000000000000000000" pitchFamily="2" charset="2"/>
              <a:buNone/>
              <a:defRPr/>
            </a:pPr>
            <a:endParaRPr lang="en-US" sz="2400" b="1">
              <a:solidFill>
                <a:srgbClr val="009900"/>
              </a:solidFill>
              <a:latin typeface="Comic Sans MS" pitchFamily="66" charset="0"/>
            </a:endParaRPr>
          </a:p>
          <a:p>
            <a:pPr eaLnBrk="1" hangingPunct="1">
              <a:buFontTx/>
              <a:buChar char="-"/>
              <a:defRPr/>
            </a:pPr>
            <a:r>
              <a:rPr lang="en-US" b="1">
                <a:solidFill>
                  <a:srgbClr val="FFFF00"/>
                </a:solidFill>
                <a:latin typeface="Comic Sans MS" pitchFamily="66" charset="0"/>
              </a:rPr>
              <a:t>is </a:t>
            </a:r>
            <a:r>
              <a:rPr lang="en-US" b="1">
                <a:solidFill>
                  <a:srgbClr val="00FF00"/>
                </a:solidFill>
                <a:latin typeface="Comic Sans MS" pitchFamily="66" charset="0"/>
              </a:rPr>
              <a:t>lifted</a:t>
            </a:r>
          </a:p>
          <a:p>
            <a:pPr eaLnBrk="1" hangingPunct="1">
              <a:buFontTx/>
              <a:buChar char="-"/>
              <a:defRPr/>
            </a:pPr>
            <a:endParaRPr lang="en-US" b="1">
              <a:solidFill>
                <a:srgbClr val="00FF00"/>
              </a:solidFill>
              <a:latin typeface="Comic Sans MS" pitchFamily="66" charset="0"/>
            </a:endParaRPr>
          </a:p>
          <a:p>
            <a:pPr eaLnBrk="1" hangingPunct="1">
              <a:buFont typeface="Wingdings" panose="05000000000000000000" pitchFamily="2" charset="2"/>
              <a:buNone/>
              <a:defRPr/>
            </a:pPr>
            <a:r>
              <a:rPr lang="en-US" sz="2400" b="1">
                <a:solidFill>
                  <a:srgbClr val="FFFF00"/>
                </a:solidFill>
                <a:latin typeface="Comic Sans MS" pitchFamily="66" charset="0"/>
              </a:rPr>
              <a:t>- </a:t>
            </a:r>
            <a:r>
              <a:rPr lang="en-US" b="1">
                <a:solidFill>
                  <a:srgbClr val="FFFF00"/>
                </a:solidFill>
                <a:latin typeface="Comic Sans MS" pitchFamily="66" charset="0"/>
              </a:rPr>
              <a:t>undergoes any </a:t>
            </a:r>
            <a:r>
              <a:rPr lang="en-US" b="1" i="1">
                <a:solidFill>
                  <a:srgbClr val="00FF00"/>
                </a:solidFill>
                <a:latin typeface="Comic Sans MS" pitchFamily="66" charset="0"/>
              </a:rPr>
              <a:t>upward</a:t>
            </a:r>
            <a:r>
              <a:rPr lang="en-US" b="1">
                <a:solidFill>
                  <a:srgbClr val="00FF00"/>
                </a:solidFill>
                <a:latin typeface="Comic Sans MS" pitchFamily="66" charset="0"/>
              </a:rPr>
              <a:t> </a:t>
            </a:r>
            <a:r>
              <a:rPr lang="en-US" b="1" i="1">
                <a:solidFill>
                  <a:srgbClr val="00FF00"/>
                </a:solidFill>
                <a:latin typeface="Comic Sans MS" pitchFamily="66" charset="0"/>
              </a:rPr>
              <a:t>vertical</a:t>
            </a:r>
            <a:r>
              <a:rPr lang="en-US" b="1">
                <a:solidFill>
                  <a:srgbClr val="00FF00"/>
                </a:solidFill>
                <a:latin typeface="Comic Sans MS" pitchFamily="66" charset="0"/>
              </a:rPr>
              <a:t> </a:t>
            </a:r>
            <a:r>
              <a:rPr lang="en-US" b="1" i="1">
                <a:solidFill>
                  <a:srgbClr val="00FF00"/>
                </a:solidFill>
                <a:latin typeface="Comic Sans MS" pitchFamily="66" charset="0"/>
              </a:rPr>
              <a:t>displacement</a:t>
            </a:r>
            <a:r>
              <a:rPr lang="en-US" b="1">
                <a:solidFill>
                  <a:srgbClr val="00FF00"/>
                </a:solidFill>
                <a:latin typeface="Comic Sans MS" pitchFamily="66" charset="0"/>
              </a:rPr>
              <a:t>,</a:t>
            </a:r>
            <a:r>
              <a:rPr lang="en-US" b="1">
                <a:solidFill>
                  <a:srgbClr val="FFFF00"/>
                </a:solidFill>
                <a:latin typeface="Comic Sans MS" pitchFamily="66" charset="0"/>
              </a:rPr>
              <a:t> including moving up at an angle</a:t>
            </a:r>
            <a:endParaRPr lang="en-US" sz="2400">
              <a:latin typeface="Comic Sans MS" pitchFamily="66" charset="0"/>
            </a:endParaRPr>
          </a:p>
        </p:txBody>
      </p:sp>
      <p:pic>
        <p:nvPicPr>
          <p:cNvPr id="156676" name="Picture 4" descr="boulder moving up inclined plane">
            <a:extLst>
              <a:ext uri="{FF2B5EF4-FFF2-40B4-BE49-F238E27FC236}">
                <a16:creationId xmlns:a16="http://schemas.microsoft.com/office/drawing/2014/main" id="{C5BE9E82-9720-4081-9761-01266018DDF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09600"/>
            <a:ext cx="1981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7" name="Text Box 7">
            <a:extLst>
              <a:ext uri="{FF2B5EF4-FFF2-40B4-BE49-F238E27FC236}">
                <a16:creationId xmlns:a16="http://schemas.microsoft.com/office/drawing/2014/main" id="{7EEA7527-A840-4FDA-8C58-5B0484F9D720}"/>
              </a:ext>
            </a:extLst>
          </p:cNvPr>
          <p:cNvSpPr txBox="1">
            <a:spLocks noChangeArrowheads="1"/>
          </p:cNvSpPr>
          <p:nvPr/>
        </p:nvSpPr>
        <p:spPr bwMode="auto">
          <a:xfrm>
            <a:off x="457200" y="12192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156678" name="Picture 9">
            <a:extLst>
              <a:ext uri="{FF2B5EF4-FFF2-40B4-BE49-F238E27FC236}">
                <a16:creationId xmlns:a16="http://schemas.microsoft.com/office/drawing/2014/main" id="{F6770382-DA59-4359-B15B-EE00B229A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470275"/>
            <a:ext cx="3657600"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679" name="Picture 10" descr="16">
            <a:extLst>
              <a:ext uri="{FF2B5EF4-FFF2-40B4-BE49-F238E27FC236}">
                <a16:creationId xmlns:a16="http://schemas.microsoft.com/office/drawing/2014/main" id="{C9E2D533-2900-4DE3-86FA-BEDD0A7BF7E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02882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064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a:extLst>
              <a:ext uri="{FF2B5EF4-FFF2-40B4-BE49-F238E27FC236}">
                <a16:creationId xmlns:a16="http://schemas.microsoft.com/office/drawing/2014/main" id="{6FD21249-8AFE-4E0E-85EC-683A25F6BE7C}"/>
              </a:ext>
            </a:extLst>
          </p:cNvPr>
          <p:cNvSpPr txBox="1">
            <a:spLocks noChangeArrowheads="1"/>
          </p:cNvSpPr>
          <p:nvPr/>
        </p:nvSpPr>
        <p:spPr bwMode="auto">
          <a:xfrm>
            <a:off x="304800" y="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Arial" panose="020B0604020202020204" pitchFamily="34" charset="0"/>
                <a:ea typeface="+mn-ea"/>
                <a:cs typeface="+mn-cs"/>
              </a:rPr>
              <a:t>7-4 Kinetic Energy and the Work-Energy Principle</a:t>
            </a:r>
          </a:p>
        </p:txBody>
      </p:sp>
      <p:sp>
        <p:nvSpPr>
          <p:cNvPr id="158723" name="Text Box 3">
            <a:extLst>
              <a:ext uri="{FF2B5EF4-FFF2-40B4-BE49-F238E27FC236}">
                <a16:creationId xmlns:a16="http://schemas.microsoft.com/office/drawing/2014/main" id="{D38D3D06-B12E-4927-8E0D-3A81FDD81D11}"/>
              </a:ext>
            </a:extLst>
          </p:cNvPr>
          <p:cNvSpPr txBox="1">
            <a:spLocks noChangeArrowheads="1"/>
          </p:cNvSpPr>
          <p:nvPr/>
        </p:nvSpPr>
        <p:spPr bwMode="auto">
          <a:xfrm>
            <a:off x="495300" y="1219200"/>
            <a:ext cx="8153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Because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work</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and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kinetic energy</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can be equated, they must have the same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units</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kinetic energy is measured in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joules</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Energy can be considered as the ability to do work:</a:t>
            </a:r>
          </a:p>
        </p:txBody>
      </p:sp>
      <p:pic>
        <p:nvPicPr>
          <p:cNvPr id="158724" name="Picture 5">
            <a:extLst>
              <a:ext uri="{FF2B5EF4-FFF2-40B4-BE49-F238E27FC236}">
                <a16:creationId xmlns:a16="http://schemas.microsoft.com/office/drawing/2014/main" id="{9A5A0F7A-83A2-4CE9-A9D0-A09D86ED5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03563"/>
            <a:ext cx="3952875" cy="3525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939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a:extLst>
              <a:ext uri="{FF2B5EF4-FFF2-40B4-BE49-F238E27FC236}">
                <a16:creationId xmlns:a16="http://schemas.microsoft.com/office/drawing/2014/main" id="{F3226F3C-1DCC-4B76-80FA-DA9CEC284EB7}"/>
              </a:ext>
            </a:extLst>
          </p:cNvPr>
          <p:cNvSpPr txBox="1">
            <a:spLocks noChangeArrowheads="1"/>
          </p:cNvSpPr>
          <p:nvPr/>
        </p:nvSpPr>
        <p:spPr bwMode="auto">
          <a:xfrm>
            <a:off x="304800" y="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Arial" panose="020B0604020202020204" pitchFamily="34" charset="0"/>
                <a:ea typeface="+mn-ea"/>
                <a:cs typeface="+mn-cs"/>
              </a:rPr>
              <a:t>7-4 Kinetic Energy and the Work-Energy Principle</a:t>
            </a:r>
          </a:p>
        </p:txBody>
      </p:sp>
      <p:sp>
        <p:nvSpPr>
          <p:cNvPr id="162819" name="Text Box 3">
            <a:extLst>
              <a:ext uri="{FF2B5EF4-FFF2-40B4-BE49-F238E27FC236}">
                <a16:creationId xmlns:a16="http://schemas.microsoft.com/office/drawing/2014/main" id="{1A6CAE1A-79B6-4A76-9323-99ABAF415ECC}"/>
              </a:ext>
            </a:extLst>
          </p:cNvPr>
          <p:cNvSpPr txBox="1">
            <a:spLocks noChangeArrowheads="1"/>
          </p:cNvSpPr>
          <p:nvPr/>
        </p:nvSpPr>
        <p:spPr bwMode="auto">
          <a:xfrm>
            <a:off x="76200" y="1295400"/>
            <a:ext cx="8839200" cy="203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Example 7-8: Work on a car, to increase its kinetic energy.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How much net work is required to accelerate a 1000-kg car from 20 m/s to 30 m/s?</a:t>
            </a:r>
          </a:p>
        </p:txBody>
      </p:sp>
      <p:pic>
        <p:nvPicPr>
          <p:cNvPr id="162820" name="Picture 4">
            <a:extLst>
              <a:ext uri="{FF2B5EF4-FFF2-40B4-BE49-F238E27FC236}">
                <a16:creationId xmlns:a16="http://schemas.microsoft.com/office/drawing/2014/main" id="{359ACF46-A38E-4960-B030-62EBF95B1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8" y="3429000"/>
            <a:ext cx="6257925" cy="1671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A708FDB2-F645-4DE6-A94F-AE10A5374003}"/>
              </a:ext>
            </a:extLst>
          </p:cNvPr>
          <p:cNvSpPr>
            <a:spLocks noChangeArrowheads="1"/>
          </p:cNvSpPr>
          <p:nvPr/>
        </p:nvSpPr>
        <p:spPr bwMode="auto">
          <a:xfrm>
            <a:off x="76200" y="5113338"/>
            <a:ext cx="91773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W = </a:t>
            </a:r>
            <a:r>
              <a:rPr kumimoji="0" lang="el-GR"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Δ</a:t>
            </a: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KE = ½ (mv)</a:t>
            </a:r>
            <a:r>
              <a:rPr kumimoji="0" lang="en-US" altLang="en-US" sz="2800" b="1" i="0" u="none" strike="noStrike" kern="1200" cap="none" spc="0" normalizeH="0" baseline="30000" noProof="0">
                <a:ln>
                  <a:noFill/>
                </a:ln>
                <a:solidFill>
                  <a:srgbClr val="FF0000"/>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½ (1000 kg) (</a:t>
            </a: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(30 m/s)</a:t>
            </a:r>
            <a:r>
              <a:rPr kumimoji="0" lang="en-US" altLang="en-US" sz="2800" b="1" i="0" u="none" strike="noStrike" kern="1200" cap="none" spc="0" normalizeH="0" baseline="3000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-(20 m/s)</a:t>
            </a:r>
            <a:r>
              <a:rPr kumimoji="0" lang="en-US" altLang="en-US" sz="2800" b="1" i="0" u="none" strike="noStrike" kern="1200" cap="none" spc="0" normalizeH="0" baseline="30000" noProof="0">
                <a:ln>
                  <a:noFill/>
                </a:ln>
                <a:solidFill>
                  <a:srgbClr val="0000FF"/>
                </a:solidFill>
                <a:effectLst/>
                <a:uLnTx/>
                <a:uFillTx/>
                <a:latin typeface="Times New Roman" panose="02020603050405020304" pitchFamily="18" charset="0"/>
                <a:ea typeface="+mn-ea"/>
                <a:cs typeface="Times New Roman" panose="02020603050405020304" pitchFamily="18" charset="0"/>
              </a:rPr>
              <a:t>2</a:t>
            </a: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sz="2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250 000 J </a:t>
            </a:r>
            <a:endPar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37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381000"/>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sz="4800" dirty="0">
                <a:solidFill>
                  <a:schemeClr val="accent2"/>
                </a:solidFill>
              </a:rPr>
              <a:t>Conservation of Energy</a:t>
            </a:r>
          </a:p>
        </p:txBody>
      </p:sp>
      <p:pic>
        <p:nvPicPr>
          <p:cNvPr id="153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28825"/>
            <a:ext cx="90424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52400" y="0"/>
            <a:ext cx="9372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sz="3200">
                <a:solidFill>
                  <a:schemeClr val="accent2"/>
                </a:solidFill>
              </a:rPr>
              <a:t>8-1 Conservative and Nonconservative Forces</a:t>
            </a:r>
          </a:p>
        </p:txBody>
      </p:sp>
      <p:sp>
        <p:nvSpPr>
          <p:cNvPr id="20483" name="Text Box 4"/>
          <p:cNvSpPr txBox="1">
            <a:spLocks noChangeArrowheads="1"/>
          </p:cNvSpPr>
          <p:nvPr/>
        </p:nvSpPr>
        <p:spPr bwMode="auto">
          <a:xfrm>
            <a:off x="50800" y="457200"/>
            <a:ext cx="8763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sz="2400">
                <a:solidFill>
                  <a:schemeClr val="accent2"/>
                </a:solidFill>
              </a:rPr>
              <a:t>If </a:t>
            </a:r>
            <a:r>
              <a:rPr lang="en-US" altLang="en-US" sz="2400"/>
              <a:t>friction</a:t>
            </a:r>
            <a:r>
              <a:rPr lang="en-US" altLang="en-US" sz="2400">
                <a:solidFill>
                  <a:schemeClr val="accent2"/>
                </a:solidFill>
              </a:rPr>
              <a:t> is present, the work done depends not only on the starting and ending points, but also on the </a:t>
            </a:r>
            <a:r>
              <a:rPr lang="en-US" altLang="en-US" sz="2400"/>
              <a:t>path</a:t>
            </a:r>
            <a:r>
              <a:rPr lang="en-US" altLang="en-US" sz="2400">
                <a:solidFill>
                  <a:schemeClr val="accent2"/>
                </a:solidFill>
              </a:rPr>
              <a:t> taken. Friction is called a </a:t>
            </a:r>
            <a:r>
              <a:rPr lang="en-US" altLang="en-US" sz="2400"/>
              <a:t>nonconservative</a:t>
            </a:r>
            <a:r>
              <a:rPr lang="en-US" altLang="en-US" sz="2400">
                <a:solidFill>
                  <a:schemeClr val="accent2"/>
                </a:solidFill>
              </a:rPr>
              <a:t> force.</a:t>
            </a: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1616075"/>
            <a:ext cx="699452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Box 1"/>
          <p:cNvSpPr txBox="1">
            <a:spLocks noChangeArrowheads="1"/>
          </p:cNvSpPr>
          <p:nvPr/>
        </p:nvSpPr>
        <p:spPr bwMode="auto">
          <a:xfrm>
            <a:off x="-12700" y="4649788"/>
            <a:ext cx="91948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en-US" altLang="en-US" sz="2000"/>
              <a:t>A crate is pushed at constant speed across a rough floor from position 1 to position 2 via two paths, one straight and one curved. The pushing force F</a:t>
            </a:r>
            <a:r>
              <a:rPr lang="en-US" altLang="en-US" sz="2000" baseline="-25000"/>
              <a:t>P</a:t>
            </a:r>
            <a:r>
              <a:rPr lang="en-US" altLang="en-US" sz="2000"/>
              <a:t> is always in the direction of motion. (The friction force opposes the motion.) Hence for a constant magnitude pushing force, the work it does is W = F</a:t>
            </a:r>
            <a:r>
              <a:rPr lang="en-US" altLang="en-US" sz="2000" baseline="-25000"/>
              <a:t>P</a:t>
            </a:r>
            <a:r>
              <a:rPr lang="en-US" altLang="en-US" sz="2000"/>
              <a:t>d, so if </a:t>
            </a:r>
            <a:r>
              <a:rPr lang="en-US" altLang="en-US" sz="2000" i="1"/>
              <a:t>d </a:t>
            </a:r>
            <a:r>
              <a:rPr lang="en-US" altLang="en-US" sz="2000"/>
              <a:t>is greater (as for the curved path), then </a:t>
            </a:r>
            <a:r>
              <a:rPr lang="en-US" altLang="en-US" sz="2000" i="1"/>
              <a:t>W </a:t>
            </a:r>
            <a:r>
              <a:rPr lang="en-US" altLang="en-US" sz="2000"/>
              <a:t>is greater. The work done does not depend only on points 1 and 2; it also depends on the path taken.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a:extLst>
              <a:ext uri="{FF2B5EF4-FFF2-40B4-BE49-F238E27FC236}">
                <a16:creationId xmlns:a16="http://schemas.microsoft.com/office/drawing/2014/main" id="{44675AB2-4269-4935-9290-C4CF031220B3}"/>
              </a:ext>
            </a:extLst>
          </p:cNvPr>
          <p:cNvSpPr>
            <a:spLocks noGrp="1" noChangeArrowheads="1"/>
          </p:cNvSpPr>
          <p:nvPr>
            <p:ph type="body" sz="half" idx="1"/>
          </p:nvPr>
        </p:nvSpPr>
        <p:spPr>
          <a:xfrm>
            <a:off x="0" y="228600"/>
            <a:ext cx="8839200" cy="1752600"/>
          </a:xfrm>
        </p:spPr>
        <p:txBody>
          <a:bodyPr/>
          <a:lstStyle/>
          <a:p>
            <a:pPr eaLnBrk="1" hangingPunct="1">
              <a:buFont typeface="Wingdings" panose="05000000000000000000" pitchFamily="2" charset="2"/>
              <a:buNone/>
              <a:defRPr/>
            </a:pPr>
            <a:r>
              <a:rPr lang="en-US" sz="3600" b="1">
                <a:solidFill>
                  <a:srgbClr val="FFFF00"/>
                </a:solidFill>
              </a:rPr>
              <a:t>Objects that are </a:t>
            </a:r>
            <a:r>
              <a:rPr lang="en-US" sz="3600" b="1">
                <a:solidFill>
                  <a:srgbClr val="00FF00"/>
                </a:solidFill>
              </a:rPr>
              <a:t>at rest</a:t>
            </a:r>
            <a:r>
              <a:rPr lang="en-US" sz="3600" b="1">
                <a:solidFill>
                  <a:srgbClr val="FFFF00"/>
                </a:solidFill>
              </a:rPr>
              <a:t> may have many forces acting on them, but </a:t>
            </a:r>
            <a:r>
              <a:rPr lang="en-US" sz="3600" b="1">
                <a:solidFill>
                  <a:srgbClr val="FF0000"/>
                </a:solidFill>
              </a:rPr>
              <a:t>NO work</a:t>
            </a:r>
            <a:r>
              <a:rPr lang="en-US" sz="3600" b="1">
                <a:solidFill>
                  <a:srgbClr val="FFFF00"/>
                </a:solidFill>
              </a:rPr>
              <a:t> is done if  the </a:t>
            </a:r>
            <a:r>
              <a:rPr lang="en-US" sz="3600" b="1">
                <a:solidFill>
                  <a:srgbClr val="FF0000"/>
                </a:solidFill>
              </a:rPr>
              <a:t>object does not move</a:t>
            </a:r>
            <a:r>
              <a:rPr lang="en-US" sz="3600" b="1">
                <a:solidFill>
                  <a:srgbClr val="FFFF00"/>
                </a:solidFill>
              </a:rPr>
              <a:t> (</a:t>
            </a:r>
            <a:r>
              <a:rPr lang="en-US" sz="3600" b="1">
                <a:solidFill>
                  <a:srgbClr val="00FF00"/>
                </a:solidFill>
              </a:rPr>
              <a:t>zero displacement</a:t>
            </a:r>
            <a:r>
              <a:rPr lang="en-US" sz="3600" b="1">
                <a:solidFill>
                  <a:srgbClr val="FFFF00"/>
                </a:solidFill>
              </a:rPr>
              <a:t>).</a:t>
            </a:r>
          </a:p>
        </p:txBody>
      </p:sp>
      <p:pic>
        <p:nvPicPr>
          <p:cNvPr id="91139" name="Picture 4" descr="wallpushup">
            <a:extLst>
              <a:ext uri="{FF2B5EF4-FFF2-40B4-BE49-F238E27FC236}">
                <a16:creationId xmlns:a16="http://schemas.microsoft.com/office/drawing/2014/main" id="{EC0EA80F-8060-454E-B8BE-074674289CD4}"/>
              </a:ext>
            </a:extLst>
          </p:cNvPr>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505200" y="1981200"/>
            <a:ext cx="5257800" cy="4532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1204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4800" y="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sz="3200">
                <a:solidFill>
                  <a:schemeClr val="accent2"/>
                </a:solidFill>
              </a:rPr>
              <a:t>8-2 Potential Energy</a:t>
            </a:r>
          </a:p>
        </p:txBody>
      </p:sp>
      <p:sp>
        <p:nvSpPr>
          <p:cNvPr id="22531" name="Text Box 3"/>
          <p:cNvSpPr txBox="1">
            <a:spLocks noChangeArrowheads="1"/>
          </p:cNvSpPr>
          <p:nvPr/>
        </p:nvSpPr>
        <p:spPr bwMode="auto">
          <a:xfrm>
            <a:off x="-76200" y="457200"/>
            <a:ext cx="90678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sz="2400">
                <a:solidFill>
                  <a:schemeClr val="accent2"/>
                </a:solidFill>
              </a:rPr>
              <a:t>An object can have </a:t>
            </a:r>
            <a:r>
              <a:rPr lang="en-US" altLang="en-US" sz="2400"/>
              <a:t>potential energy</a:t>
            </a:r>
            <a:r>
              <a:rPr lang="en-US" altLang="en-US" sz="2400">
                <a:solidFill>
                  <a:schemeClr val="accent2"/>
                </a:solidFill>
              </a:rPr>
              <a:t> by virtue of its surroundings.</a:t>
            </a:r>
          </a:p>
          <a:p>
            <a:pPr eaLnBrk="1" hangingPunct="1">
              <a:spcBef>
                <a:spcPct val="50000"/>
              </a:spcBef>
            </a:pPr>
            <a:r>
              <a:rPr lang="en-US" altLang="en-US" sz="2400">
                <a:solidFill>
                  <a:schemeClr val="accent2"/>
                </a:solidFill>
              </a:rPr>
              <a:t>Familiar examples of potential energy:</a:t>
            </a:r>
          </a:p>
          <a:p>
            <a:pPr eaLnBrk="1" hangingPunct="1">
              <a:spcBef>
                <a:spcPct val="50000"/>
              </a:spcBef>
              <a:buFontTx/>
              <a:buChar char="•"/>
            </a:pPr>
            <a:r>
              <a:rPr lang="en-US" altLang="en-US" sz="2400">
                <a:solidFill>
                  <a:schemeClr val="accent2"/>
                </a:solidFill>
              </a:rPr>
              <a:t> A wound-up </a:t>
            </a:r>
            <a:r>
              <a:rPr lang="en-US" altLang="en-US" sz="2400"/>
              <a:t>spring</a:t>
            </a:r>
          </a:p>
          <a:p>
            <a:pPr eaLnBrk="1" hangingPunct="1">
              <a:spcBef>
                <a:spcPct val="50000"/>
              </a:spcBef>
              <a:buFontTx/>
              <a:buChar char="•"/>
            </a:pPr>
            <a:r>
              <a:rPr lang="en-US" altLang="en-US" sz="2400">
                <a:solidFill>
                  <a:schemeClr val="accent2"/>
                </a:solidFill>
              </a:rPr>
              <a:t> A stretched </a:t>
            </a:r>
            <a:r>
              <a:rPr lang="en-US" altLang="en-US" sz="2400"/>
              <a:t>elastic band</a:t>
            </a:r>
          </a:p>
          <a:p>
            <a:pPr eaLnBrk="1" hangingPunct="1">
              <a:spcBef>
                <a:spcPct val="50000"/>
              </a:spcBef>
              <a:buFontTx/>
              <a:buChar char="•"/>
            </a:pPr>
            <a:r>
              <a:rPr lang="en-US" altLang="en-US" sz="2400">
                <a:solidFill>
                  <a:schemeClr val="accent2"/>
                </a:solidFill>
              </a:rPr>
              <a:t> An object at some </a:t>
            </a:r>
          </a:p>
          <a:p>
            <a:pPr eaLnBrk="1" hangingPunct="1">
              <a:spcBef>
                <a:spcPct val="50000"/>
              </a:spcBef>
            </a:pPr>
            <a:r>
              <a:rPr lang="en-US" altLang="en-US" sz="2400">
                <a:solidFill>
                  <a:schemeClr val="accent2"/>
                </a:solidFill>
              </a:rPr>
              <a:t>   </a:t>
            </a:r>
            <a:r>
              <a:rPr lang="en-US" altLang="en-US" sz="2400"/>
              <a:t>height</a:t>
            </a:r>
            <a:r>
              <a:rPr lang="en-US" altLang="en-US" sz="2400">
                <a:solidFill>
                  <a:schemeClr val="accent2"/>
                </a:solidFill>
              </a:rPr>
              <a:t> above the </a:t>
            </a:r>
          </a:p>
          <a:p>
            <a:pPr eaLnBrk="1" hangingPunct="1">
              <a:spcBef>
                <a:spcPct val="50000"/>
              </a:spcBef>
            </a:pPr>
            <a:r>
              <a:rPr lang="en-US" altLang="en-US" sz="2400">
                <a:solidFill>
                  <a:schemeClr val="accent2"/>
                </a:solidFill>
              </a:rPr>
              <a:t>  ground</a:t>
            </a:r>
          </a:p>
        </p:txBody>
      </p:sp>
      <p:pic>
        <p:nvPicPr>
          <p:cNvPr id="22532" name="Picture 5"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895600"/>
            <a:ext cx="6019800"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04800" y="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sz="3200">
                <a:solidFill>
                  <a:schemeClr val="accent2"/>
                </a:solidFill>
              </a:rPr>
              <a:t>8-2 Potential Energy</a:t>
            </a:r>
          </a:p>
        </p:txBody>
      </p:sp>
      <p:sp>
        <p:nvSpPr>
          <p:cNvPr id="23555" name="Text Box 4"/>
          <p:cNvSpPr txBox="1">
            <a:spLocks noChangeArrowheads="1"/>
          </p:cNvSpPr>
          <p:nvPr/>
        </p:nvSpPr>
        <p:spPr bwMode="auto">
          <a:xfrm>
            <a:off x="3505200" y="762000"/>
            <a:ext cx="5486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solidFill>
                  <a:schemeClr val="accent2"/>
                </a:solidFill>
              </a:rPr>
              <a:t>In </a:t>
            </a:r>
            <a:r>
              <a:rPr lang="en-US" altLang="en-US"/>
              <a:t>raising</a:t>
            </a:r>
            <a:r>
              <a:rPr lang="en-US" altLang="en-US">
                <a:solidFill>
                  <a:schemeClr val="accent2"/>
                </a:solidFill>
              </a:rPr>
              <a:t> a mass </a:t>
            </a:r>
            <a:r>
              <a:rPr lang="en-US" altLang="en-US" i="1">
                <a:solidFill>
                  <a:schemeClr val="accent2"/>
                </a:solidFill>
                <a:latin typeface="Times New Roman" pitchFamily="48" charset="0"/>
              </a:rPr>
              <a:t>m</a:t>
            </a:r>
            <a:r>
              <a:rPr lang="en-US" altLang="en-US">
                <a:solidFill>
                  <a:schemeClr val="accent2"/>
                </a:solidFill>
              </a:rPr>
              <a:t> to a height </a:t>
            </a:r>
            <a:r>
              <a:rPr lang="en-US" altLang="en-US" i="1">
                <a:solidFill>
                  <a:schemeClr val="accent2"/>
                </a:solidFill>
                <a:latin typeface="Times New Roman" pitchFamily="48" charset="0"/>
              </a:rPr>
              <a:t>h</a:t>
            </a:r>
            <a:r>
              <a:rPr lang="en-US" altLang="en-US">
                <a:solidFill>
                  <a:schemeClr val="accent2"/>
                </a:solidFill>
              </a:rPr>
              <a:t>, the work done by the external force is</a:t>
            </a:r>
          </a:p>
        </p:txBody>
      </p:sp>
      <p:pic>
        <p:nvPicPr>
          <p:cNvPr id="2355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3182938"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286000"/>
            <a:ext cx="53959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124200"/>
            <a:ext cx="4216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5562600"/>
            <a:ext cx="2535238"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0" name="Text Box 13"/>
          <p:cNvSpPr txBox="1">
            <a:spLocks noChangeArrowheads="1"/>
          </p:cNvSpPr>
          <p:nvPr/>
        </p:nvSpPr>
        <p:spPr bwMode="auto">
          <a:xfrm>
            <a:off x="3429000" y="3810000"/>
            <a:ext cx="5029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solidFill>
                  <a:schemeClr val="accent2"/>
                </a:solidFill>
              </a:rPr>
              <a:t>We therefore define the </a:t>
            </a:r>
            <a:r>
              <a:rPr lang="en-US" altLang="en-US"/>
              <a:t>gravitational</a:t>
            </a:r>
            <a:r>
              <a:rPr lang="en-US" altLang="en-US">
                <a:solidFill>
                  <a:schemeClr val="accent2"/>
                </a:solidFill>
              </a:rPr>
              <a:t> potential energy at a height </a:t>
            </a:r>
            <a:r>
              <a:rPr lang="en-US" altLang="en-US" i="1">
                <a:solidFill>
                  <a:schemeClr val="accent2"/>
                </a:solidFill>
                <a:latin typeface="Times New Roman" pitchFamily="48" charset="0"/>
              </a:rPr>
              <a:t>y</a:t>
            </a:r>
            <a:r>
              <a:rPr lang="en-US" altLang="en-US">
                <a:solidFill>
                  <a:schemeClr val="accent2"/>
                </a:solidFill>
              </a:rPr>
              <a:t> above some reference point:</a:t>
            </a:r>
            <a:endParaRPr lang="en-US" altLang="en-US"/>
          </a:p>
        </p:txBody>
      </p:sp>
      <p:sp>
        <p:nvSpPr>
          <p:cNvPr id="23561" name="Text Box 15"/>
          <p:cNvSpPr txBox="1">
            <a:spLocks noChangeArrowheads="1"/>
          </p:cNvSpPr>
          <p:nvPr/>
        </p:nvSpPr>
        <p:spPr bwMode="auto">
          <a:xfrm>
            <a:off x="8534400" y="3200400"/>
            <a:ext cx="22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t>.</a:t>
            </a:r>
          </a:p>
        </p:txBody>
      </p:sp>
      <p:sp>
        <p:nvSpPr>
          <p:cNvPr id="23562" name="Text Box 16"/>
          <p:cNvSpPr txBox="1">
            <a:spLocks noChangeArrowheads="1"/>
          </p:cNvSpPr>
          <p:nvPr/>
        </p:nvSpPr>
        <p:spPr bwMode="auto">
          <a:xfrm>
            <a:off x="6858000" y="5562600"/>
            <a:ext cx="22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sz="3200">
                <a:solidFill>
                  <a:schemeClr val="accent2"/>
                </a:solidFill>
              </a:rPr>
              <a:t>8-2 Potential Energy</a:t>
            </a:r>
          </a:p>
        </p:txBody>
      </p:sp>
      <p:sp>
        <p:nvSpPr>
          <p:cNvPr id="25603" name="Text Box 4"/>
          <p:cNvSpPr txBox="1">
            <a:spLocks noChangeArrowheads="1"/>
          </p:cNvSpPr>
          <p:nvPr/>
        </p:nvSpPr>
        <p:spPr bwMode="auto">
          <a:xfrm>
            <a:off x="0" y="566738"/>
            <a:ext cx="91440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sz="2400">
                <a:solidFill>
                  <a:schemeClr val="accent2"/>
                </a:solidFill>
              </a:rPr>
              <a:t>Example 8-1: Potential energy changes for a roller coaster.</a:t>
            </a:r>
          </a:p>
          <a:p>
            <a:pPr eaLnBrk="1" hangingPunct="1">
              <a:spcBef>
                <a:spcPct val="50000"/>
              </a:spcBef>
            </a:pPr>
            <a:r>
              <a:rPr lang="en-US" altLang="en-US" sz="2400">
                <a:solidFill>
                  <a:schemeClr val="accent2"/>
                </a:solidFill>
              </a:rPr>
              <a:t>A 1000-kg roller-coaster car moves from point 1 to point 2 and then to point 3. (a) What is the gravitational potential energy at points 2 and 3 relative to point 1? That is, take </a:t>
            </a:r>
            <a:r>
              <a:rPr lang="en-US" altLang="en-US" sz="2400" i="1">
                <a:solidFill>
                  <a:schemeClr val="accent2"/>
                </a:solidFill>
                <a:latin typeface="Times New Roman" pitchFamily="48" charset="0"/>
              </a:rPr>
              <a:t>y</a:t>
            </a:r>
            <a:r>
              <a:rPr lang="en-US" altLang="en-US" sz="2400">
                <a:solidFill>
                  <a:schemeClr val="accent2"/>
                </a:solidFill>
              </a:rPr>
              <a:t> = 0 at point 1. (b) What is the change in potential energy when the car goes from point 2 to point 3? </a:t>
            </a:r>
          </a:p>
        </p:txBody>
      </p:sp>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97300"/>
            <a:ext cx="4017963"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21100" y="3097213"/>
            <a:ext cx="5410200" cy="4216539"/>
          </a:xfrm>
          <a:prstGeom prst="rect">
            <a:avLst/>
          </a:prstGeom>
          <a:noFill/>
        </p:spPr>
        <p:txBody>
          <a:bodyPr>
            <a:spAutoFit/>
          </a:bodyPr>
          <a:lstStyle/>
          <a:p>
            <a:pPr marL="457200" indent="-457200">
              <a:buFontTx/>
              <a:buAutoNum type="alphaLcPeriod"/>
              <a:defRPr/>
            </a:pPr>
            <a:r>
              <a:rPr lang="en-US" sz="2400" dirty="0">
                <a:solidFill>
                  <a:srgbClr val="FF0000"/>
                </a:solidFill>
              </a:rPr>
              <a:t>U = </a:t>
            </a:r>
            <a:r>
              <a:rPr lang="en-US" sz="2400" dirty="0" err="1">
                <a:solidFill>
                  <a:srgbClr val="FF0000"/>
                </a:solidFill>
              </a:rPr>
              <a:t>mgh</a:t>
            </a:r>
            <a:r>
              <a:rPr lang="en-US" sz="2400" dirty="0">
                <a:solidFill>
                  <a:srgbClr val="FF0000"/>
                </a:solidFill>
              </a:rPr>
              <a:t> </a:t>
            </a:r>
          </a:p>
          <a:p>
            <a:pPr>
              <a:defRPr/>
            </a:pPr>
            <a:r>
              <a:rPr lang="en-US" sz="2400" dirty="0">
                <a:solidFill>
                  <a:srgbClr val="FF0000"/>
                </a:solidFill>
              </a:rPr>
              <a:t> At point 2, U = (1000 kg) (9.8 m/s</a:t>
            </a:r>
            <a:r>
              <a:rPr lang="en-US" sz="2400" baseline="30000" dirty="0">
                <a:solidFill>
                  <a:srgbClr val="FF0000"/>
                </a:solidFill>
              </a:rPr>
              <a:t>2</a:t>
            </a:r>
            <a:r>
              <a:rPr lang="en-US" sz="2400" dirty="0">
                <a:solidFill>
                  <a:srgbClr val="FF0000"/>
                </a:solidFill>
              </a:rPr>
              <a:t> ) (10 m) = 9.8 x 10</a:t>
            </a:r>
            <a:r>
              <a:rPr lang="en-US" sz="2400" baseline="30000" dirty="0">
                <a:solidFill>
                  <a:srgbClr val="FF0000"/>
                </a:solidFill>
              </a:rPr>
              <a:t>4</a:t>
            </a:r>
            <a:r>
              <a:rPr lang="en-US" sz="2400" dirty="0">
                <a:solidFill>
                  <a:srgbClr val="FF0000"/>
                </a:solidFill>
              </a:rPr>
              <a:t> J; </a:t>
            </a:r>
          </a:p>
          <a:p>
            <a:pPr>
              <a:defRPr/>
            </a:pPr>
            <a:endParaRPr lang="en-US" sz="2400" dirty="0">
              <a:solidFill>
                <a:srgbClr val="FF0000"/>
              </a:solidFill>
            </a:endParaRPr>
          </a:p>
          <a:p>
            <a:pPr>
              <a:defRPr/>
            </a:pPr>
            <a:r>
              <a:rPr lang="en-US" sz="2400" dirty="0">
                <a:solidFill>
                  <a:srgbClr val="FF0000"/>
                </a:solidFill>
              </a:rPr>
              <a:t> At point 3, </a:t>
            </a:r>
          </a:p>
          <a:p>
            <a:pPr>
              <a:defRPr/>
            </a:pPr>
            <a:r>
              <a:rPr lang="en-US" sz="2400" dirty="0">
                <a:solidFill>
                  <a:srgbClr val="FF0000"/>
                </a:solidFill>
              </a:rPr>
              <a:t>U = (1000 kg) (9.8 m/s</a:t>
            </a:r>
            <a:r>
              <a:rPr lang="en-US" sz="2400" baseline="30000" dirty="0">
                <a:solidFill>
                  <a:srgbClr val="FF0000"/>
                </a:solidFill>
              </a:rPr>
              <a:t>2</a:t>
            </a:r>
            <a:r>
              <a:rPr lang="en-US" sz="2400" dirty="0">
                <a:solidFill>
                  <a:srgbClr val="FF0000"/>
                </a:solidFill>
              </a:rPr>
              <a:t> ) (-15 m) </a:t>
            </a:r>
          </a:p>
          <a:p>
            <a:pPr>
              <a:defRPr/>
            </a:pPr>
            <a:r>
              <a:rPr lang="en-US" sz="2400" dirty="0">
                <a:solidFill>
                  <a:srgbClr val="FF0000"/>
                </a:solidFill>
              </a:rPr>
              <a:t>  =   -1.5 x 10</a:t>
            </a:r>
            <a:r>
              <a:rPr lang="en-US" sz="2400" baseline="30000" dirty="0">
                <a:solidFill>
                  <a:srgbClr val="FF0000"/>
                </a:solidFill>
              </a:rPr>
              <a:t>5</a:t>
            </a:r>
            <a:r>
              <a:rPr lang="en-US" sz="2400" dirty="0">
                <a:solidFill>
                  <a:srgbClr val="FF0000"/>
                </a:solidFill>
              </a:rPr>
              <a:t> J.</a:t>
            </a:r>
          </a:p>
          <a:p>
            <a:pPr>
              <a:defRPr/>
            </a:pPr>
            <a:endParaRPr lang="en-US" sz="2400" dirty="0">
              <a:solidFill>
                <a:srgbClr val="FF0000"/>
              </a:solidFill>
            </a:endParaRPr>
          </a:p>
          <a:p>
            <a:pPr>
              <a:defRPr/>
            </a:pPr>
            <a:r>
              <a:rPr lang="en-US" sz="2400" dirty="0">
                <a:solidFill>
                  <a:srgbClr val="FF0000"/>
                </a:solidFill>
              </a:rPr>
              <a:t>b. U = (1000 kg) (9.8 m/s</a:t>
            </a:r>
            <a:r>
              <a:rPr lang="en-US" sz="2400" baseline="30000" dirty="0">
                <a:solidFill>
                  <a:srgbClr val="FF0000"/>
                </a:solidFill>
              </a:rPr>
              <a:t>2</a:t>
            </a:r>
            <a:r>
              <a:rPr lang="en-US" sz="2400" dirty="0">
                <a:solidFill>
                  <a:srgbClr val="FF0000"/>
                </a:solidFill>
              </a:rPr>
              <a:t> ) (-25 m) </a:t>
            </a:r>
          </a:p>
          <a:p>
            <a:pPr>
              <a:defRPr/>
            </a:pPr>
            <a:r>
              <a:rPr lang="en-US" sz="2400" dirty="0">
                <a:solidFill>
                  <a:srgbClr val="FF0000"/>
                </a:solidFill>
              </a:rPr>
              <a:t>    = -2.5 x 10</a:t>
            </a:r>
            <a:r>
              <a:rPr lang="en-US" sz="2400" baseline="30000" dirty="0">
                <a:solidFill>
                  <a:srgbClr val="FF0000"/>
                </a:solidFill>
              </a:rPr>
              <a:t>5</a:t>
            </a:r>
            <a:r>
              <a:rPr lang="en-US" sz="2400" dirty="0">
                <a:solidFill>
                  <a:srgbClr val="FF0000"/>
                </a:solidFill>
              </a:rPr>
              <a:t> J.</a:t>
            </a: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04800" y="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sz="3200">
                <a:solidFill>
                  <a:schemeClr val="accent2"/>
                </a:solidFill>
              </a:rPr>
              <a:t>8-2 Potential Energy</a:t>
            </a:r>
          </a:p>
        </p:txBody>
      </p:sp>
      <p:sp>
        <p:nvSpPr>
          <p:cNvPr id="26627" name="Text Box 5"/>
          <p:cNvSpPr txBox="1">
            <a:spLocks noChangeArrowheads="1"/>
          </p:cNvSpPr>
          <p:nvPr/>
        </p:nvSpPr>
        <p:spPr bwMode="auto">
          <a:xfrm>
            <a:off x="762000" y="914400"/>
            <a:ext cx="7239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solidFill>
                  <a:schemeClr val="accent2"/>
                </a:solidFill>
              </a:rPr>
              <a:t>General definition of gravitational potential energy:</a:t>
            </a:r>
          </a:p>
        </p:txBody>
      </p:sp>
      <p:sp>
        <p:nvSpPr>
          <p:cNvPr id="26628" name="Text Box 7"/>
          <p:cNvSpPr txBox="1">
            <a:spLocks noChangeArrowheads="1"/>
          </p:cNvSpPr>
          <p:nvPr/>
        </p:nvSpPr>
        <p:spPr bwMode="auto">
          <a:xfrm>
            <a:off x="838200" y="3429000"/>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solidFill>
                  <a:schemeClr val="accent2"/>
                </a:solidFill>
              </a:rPr>
              <a:t>For any conservative force:</a:t>
            </a:r>
          </a:p>
        </p:txBody>
      </p:sp>
      <p:pic>
        <p:nvPicPr>
          <p:cNvPr id="26629" name="Picture 9" descr="eq_page_188"/>
          <p:cNvPicPr>
            <a:picLocks noChangeAspect="1" noChangeArrowheads="1"/>
          </p:cNvPicPr>
          <p:nvPr/>
        </p:nvPicPr>
        <p:blipFill>
          <a:blip r:embed="rId2">
            <a:extLst>
              <a:ext uri="{28A0092B-C50C-407E-A947-70E740481C1C}">
                <a14:useLocalDpi xmlns:a14="http://schemas.microsoft.com/office/drawing/2010/main" val="0"/>
              </a:ext>
            </a:extLst>
          </a:blip>
          <a:srcRect r="710" b="4274"/>
          <a:stretch>
            <a:fillRect/>
          </a:stretch>
        </p:blipFill>
        <p:spPr bwMode="auto">
          <a:xfrm>
            <a:off x="1828800" y="2057400"/>
            <a:ext cx="533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descr="eq_page_188JPG"/>
          <p:cNvPicPr>
            <a:picLocks noChangeAspect="1" noChangeArrowheads="1"/>
          </p:cNvPicPr>
          <p:nvPr/>
        </p:nvPicPr>
        <p:blipFill>
          <a:blip r:embed="rId3">
            <a:extLst>
              <a:ext uri="{28A0092B-C50C-407E-A947-70E740481C1C}">
                <a14:useLocalDpi xmlns:a14="http://schemas.microsoft.com/office/drawing/2010/main" val="0"/>
              </a:ext>
            </a:extLst>
          </a:blip>
          <a:srcRect b="10489"/>
          <a:stretch>
            <a:fillRect/>
          </a:stretch>
        </p:blipFill>
        <p:spPr bwMode="auto">
          <a:xfrm>
            <a:off x="1190625" y="4114800"/>
            <a:ext cx="75723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04800" y="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sz="3200">
                <a:solidFill>
                  <a:schemeClr val="accent2"/>
                </a:solidFill>
              </a:rPr>
              <a:t>8-3 Mechanical Energy and Its Conservation</a:t>
            </a:r>
          </a:p>
        </p:txBody>
      </p:sp>
      <p:sp>
        <p:nvSpPr>
          <p:cNvPr id="29699" name="Text Box 3"/>
          <p:cNvSpPr txBox="1">
            <a:spLocks noChangeArrowheads="1"/>
          </p:cNvSpPr>
          <p:nvPr/>
        </p:nvSpPr>
        <p:spPr bwMode="auto">
          <a:xfrm>
            <a:off x="304800" y="1066800"/>
            <a:ext cx="8382000"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solidFill>
                  <a:schemeClr val="accent2"/>
                </a:solidFill>
              </a:rPr>
              <a:t>If there are no nonconservative forces, the sum of the changes in the kinetic energy and in the potential energy is zero</a:t>
            </a:r>
            <a:r>
              <a:rPr lang="en-US" altLang="en-US">
                <a:solidFill>
                  <a:schemeClr val="accent2"/>
                </a:solidFill>
                <a:cs typeface="Arial" charset="0"/>
              </a:rPr>
              <a:t>—</a:t>
            </a:r>
            <a:r>
              <a:rPr lang="en-US" altLang="en-US">
                <a:solidFill>
                  <a:schemeClr val="accent2"/>
                </a:solidFill>
              </a:rPr>
              <a:t>the kinetic and potential energy changes are equal but opposite in sign.</a:t>
            </a:r>
          </a:p>
          <a:p>
            <a:pPr eaLnBrk="1" hangingPunct="1">
              <a:spcBef>
                <a:spcPct val="50000"/>
              </a:spcBef>
            </a:pPr>
            <a:r>
              <a:rPr lang="en-US" altLang="en-US">
                <a:solidFill>
                  <a:schemeClr val="accent2"/>
                </a:solidFill>
              </a:rPr>
              <a:t>This allows us to define the </a:t>
            </a:r>
            <a:r>
              <a:rPr lang="en-US" altLang="en-US"/>
              <a:t>total mechanical energy</a:t>
            </a:r>
            <a:r>
              <a:rPr lang="en-US" altLang="en-US">
                <a:solidFill>
                  <a:schemeClr val="accent2"/>
                </a:solidFill>
              </a:rPr>
              <a:t>:</a:t>
            </a:r>
          </a:p>
          <a:p>
            <a:pPr algn="ctr" eaLnBrk="1" hangingPunct="1">
              <a:spcBef>
                <a:spcPct val="50000"/>
              </a:spcBef>
            </a:pPr>
            <a:r>
              <a:rPr lang="en-US" altLang="en-US" i="1"/>
              <a:t> </a:t>
            </a:r>
            <a:endParaRPr lang="en-US" altLang="en-US" sz="2400"/>
          </a:p>
          <a:p>
            <a:pPr eaLnBrk="1" hangingPunct="1">
              <a:spcBef>
                <a:spcPct val="50000"/>
              </a:spcBef>
            </a:pPr>
            <a:r>
              <a:rPr lang="en-US" altLang="en-US">
                <a:solidFill>
                  <a:schemeClr val="accent2"/>
                </a:solidFill>
              </a:rPr>
              <a:t>And its </a:t>
            </a:r>
            <a:r>
              <a:rPr lang="en-US" altLang="en-US"/>
              <a:t>conservation</a:t>
            </a:r>
            <a:r>
              <a:rPr lang="en-US" altLang="en-US">
                <a:solidFill>
                  <a:schemeClr val="accent2"/>
                </a:solidFill>
              </a:rPr>
              <a:t>:</a:t>
            </a:r>
          </a:p>
        </p:txBody>
      </p:sp>
      <p:pic>
        <p:nvPicPr>
          <p:cNvPr id="297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163" y="5791200"/>
            <a:ext cx="4256087"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Text Box 9"/>
          <p:cNvSpPr txBox="1">
            <a:spLocks noChangeArrowheads="1"/>
          </p:cNvSpPr>
          <p:nvPr/>
        </p:nvSpPr>
        <p:spPr bwMode="auto">
          <a:xfrm>
            <a:off x="6629400" y="5791200"/>
            <a:ext cx="22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t>.</a:t>
            </a:r>
          </a:p>
        </p:txBody>
      </p:sp>
      <p:pic>
        <p:nvPicPr>
          <p:cNvPr id="29702" name="Picture 10" descr="eq_page_1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267200"/>
            <a:ext cx="31242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sz="3200">
                <a:solidFill>
                  <a:schemeClr val="accent2"/>
                </a:solidFill>
              </a:rPr>
              <a:t>8-3 Mechanical Energy and Its Conservation</a:t>
            </a:r>
          </a:p>
        </p:txBody>
      </p:sp>
      <p:sp>
        <p:nvSpPr>
          <p:cNvPr id="30723" name="Text Box 6"/>
          <p:cNvSpPr txBox="1">
            <a:spLocks noChangeArrowheads="1"/>
          </p:cNvSpPr>
          <p:nvPr/>
        </p:nvSpPr>
        <p:spPr bwMode="auto">
          <a:xfrm>
            <a:off x="38100" y="622300"/>
            <a:ext cx="91440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sz="2400">
                <a:solidFill>
                  <a:schemeClr val="accent2"/>
                </a:solidFill>
              </a:rPr>
              <a:t>The principle of conservation of mechanical energy:</a:t>
            </a:r>
          </a:p>
          <a:p>
            <a:pPr eaLnBrk="1" hangingPunct="1">
              <a:spcBef>
                <a:spcPct val="50000"/>
              </a:spcBef>
            </a:pPr>
            <a:r>
              <a:rPr lang="en-US" altLang="en-US" sz="2400" i="1">
                <a:latin typeface="Times New Roman" pitchFamily="48" charset="0"/>
              </a:rPr>
              <a:t>If only conservative forces are doing work, the total mechanical energy of a system neither increases nor decreases in any process. It stays constant—it is conserved.</a:t>
            </a:r>
          </a:p>
        </p:txBody>
      </p:sp>
      <p:pic>
        <p:nvPicPr>
          <p:cNvPr id="30724" name="Picture 8" descr="Image result for conservation of kinetic potential energy animate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2425700"/>
            <a:ext cx="599122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1428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sz="2400">
                <a:solidFill>
                  <a:srgbClr val="FF0000"/>
                </a:solidFill>
              </a:rPr>
              <a:t>Problem Solving Using Conservation of Mechanical Energy</a:t>
            </a:r>
          </a:p>
        </p:txBody>
      </p:sp>
      <p:sp>
        <p:nvSpPr>
          <p:cNvPr id="34819" name="Text Box 5"/>
          <p:cNvSpPr txBox="1">
            <a:spLocks noChangeArrowheads="1"/>
          </p:cNvSpPr>
          <p:nvPr/>
        </p:nvSpPr>
        <p:spPr bwMode="auto">
          <a:xfrm>
            <a:off x="76200" y="528638"/>
            <a:ext cx="9067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sz="2400">
                <a:solidFill>
                  <a:schemeClr val="accent2"/>
                </a:solidFill>
              </a:rPr>
              <a:t>Conceptual Example 8-5: Speeds on two water slides.</a:t>
            </a:r>
          </a:p>
        </p:txBody>
      </p:sp>
      <p:pic>
        <p:nvPicPr>
          <p:cNvPr id="348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990600"/>
            <a:ext cx="3941763"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1" name="Text Box 7"/>
          <p:cNvSpPr txBox="1">
            <a:spLocks noChangeArrowheads="1"/>
          </p:cNvSpPr>
          <p:nvPr/>
        </p:nvSpPr>
        <p:spPr bwMode="auto">
          <a:xfrm>
            <a:off x="0" y="903288"/>
            <a:ext cx="49022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sz="2400">
                <a:solidFill>
                  <a:schemeClr val="accent2"/>
                </a:solidFill>
              </a:rPr>
              <a:t>Two water slides at a pool are shaped differently, but start at the same height </a:t>
            </a:r>
            <a:r>
              <a:rPr lang="en-US" altLang="en-US" sz="2400" i="1">
                <a:solidFill>
                  <a:schemeClr val="accent2"/>
                </a:solidFill>
                <a:latin typeface="Times New Roman" pitchFamily="48" charset="0"/>
              </a:rPr>
              <a:t>h</a:t>
            </a:r>
            <a:r>
              <a:rPr lang="en-US" altLang="en-US" sz="2400">
                <a:solidFill>
                  <a:schemeClr val="accent2"/>
                </a:solidFill>
              </a:rPr>
              <a:t>. Two riders, Paul and Kathleen, start from rest at the same time on different slides. </a:t>
            </a:r>
            <a:r>
              <a:rPr lang="en-US" altLang="en-US" sz="2400">
                <a:solidFill>
                  <a:srgbClr val="FF0000"/>
                </a:solidFill>
              </a:rPr>
              <a:t>(a) Which rider, Paul or Kathleen, is traveling faster at the bottom? </a:t>
            </a:r>
            <a:r>
              <a:rPr lang="en-US" altLang="en-US" sz="2400"/>
              <a:t>(b) Which rider makes it to the bottom first? Ignore friction and assume both slides have the same path length.</a:t>
            </a:r>
          </a:p>
        </p:txBody>
      </p:sp>
      <p:sp>
        <p:nvSpPr>
          <p:cNvPr id="2" name="TextBox 1"/>
          <p:cNvSpPr txBox="1">
            <a:spLocks noChangeArrowheads="1"/>
          </p:cNvSpPr>
          <p:nvPr/>
        </p:nvSpPr>
        <p:spPr bwMode="auto">
          <a:xfrm>
            <a:off x="76200" y="5335588"/>
            <a:ext cx="8915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en-US" altLang="en-US" sz="2400">
                <a:solidFill>
                  <a:srgbClr val="FF0000"/>
                </a:solidFill>
              </a:rPr>
              <a:t>a. The speeds are the same, due to conservation of energy.</a:t>
            </a:r>
          </a:p>
        </p:txBody>
      </p:sp>
      <p:sp>
        <p:nvSpPr>
          <p:cNvPr id="34823" name="TextBox 2"/>
          <p:cNvSpPr txBox="1">
            <a:spLocks noChangeArrowheads="1"/>
          </p:cNvSpPr>
          <p:nvPr/>
        </p:nvSpPr>
        <p:spPr bwMode="auto">
          <a:xfrm>
            <a:off x="76200" y="624840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endParaRPr lang="en-US" altLang="en-US"/>
          </a:p>
        </p:txBody>
      </p:sp>
      <p:sp>
        <p:nvSpPr>
          <p:cNvPr id="4" name="TextBox 3"/>
          <p:cNvSpPr txBox="1">
            <a:spLocks noChangeArrowheads="1"/>
          </p:cNvSpPr>
          <p:nvPr/>
        </p:nvSpPr>
        <p:spPr bwMode="auto">
          <a:xfrm>
            <a:off x="114300" y="5694363"/>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en-US" altLang="en-US" sz="2400"/>
              <a:t>b. At every point, Kathleen has less PE than Paul, and therefore more KE. This means her speed is faster (until the end) and she reaches the bottom first.</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800" y="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sz="3200">
                <a:solidFill>
                  <a:schemeClr val="accent2"/>
                </a:solidFill>
              </a:rPr>
              <a:t>8-4 Problem Solving Using Conservation of Mechanical Energy</a:t>
            </a:r>
          </a:p>
        </p:txBody>
      </p:sp>
      <p:sp>
        <p:nvSpPr>
          <p:cNvPr id="36867" name="Text Box 3"/>
          <p:cNvSpPr txBox="1">
            <a:spLocks noChangeArrowheads="1"/>
          </p:cNvSpPr>
          <p:nvPr/>
        </p:nvSpPr>
        <p:spPr bwMode="auto">
          <a:xfrm>
            <a:off x="571500" y="16764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endParaRPr lang="en-US" altLang="en-US">
              <a:solidFill>
                <a:schemeClr val="accent2"/>
              </a:solidFill>
            </a:endParaRPr>
          </a:p>
        </p:txBody>
      </p:sp>
      <p:sp>
        <p:nvSpPr>
          <p:cNvPr id="36868" name="Text Box 5"/>
          <p:cNvSpPr txBox="1">
            <a:spLocks noChangeArrowheads="1"/>
          </p:cNvSpPr>
          <p:nvPr/>
        </p:nvSpPr>
        <p:spPr bwMode="auto">
          <a:xfrm>
            <a:off x="685800" y="98425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solidFill>
                  <a:schemeClr val="accent2"/>
                </a:solidFill>
              </a:rPr>
              <a:t>Example 8-6: Pole vault.</a:t>
            </a:r>
          </a:p>
        </p:txBody>
      </p:sp>
      <p:pic>
        <p:nvPicPr>
          <p:cNvPr id="3686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03363"/>
            <a:ext cx="367665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0" name="Text Box 7"/>
          <p:cNvSpPr txBox="1">
            <a:spLocks noChangeArrowheads="1"/>
          </p:cNvSpPr>
          <p:nvPr/>
        </p:nvSpPr>
        <p:spPr bwMode="auto">
          <a:xfrm>
            <a:off x="3752850" y="1503363"/>
            <a:ext cx="5391150"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sz="2400">
                <a:solidFill>
                  <a:schemeClr val="accent2"/>
                </a:solidFill>
              </a:rPr>
              <a:t>Estimate the kinetic energy and the speed required for a 70-kg pole vaulter to just pass over a bar 5.0 m high. Assume the vaulter’s center of mass is initially 0.90 m off the ground and reaches its maximum height at the level of the bar itself.</a:t>
            </a:r>
          </a:p>
        </p:txBody>
      </p:sp>
      <p:sp>
        <p:nvSpPr>
          <p:cNvPr id="36871" name="TextBox 1"/>
          <p:cNvSpPr txBox="1">
            <a:spLocks noChangeArrowheads="1"/>
          </p:cNvSpPr>
          <p:nvPr/>
        </p:nvSpPr>
        <p:spPr bwMode="auto">
          <a:xfrm>
            <a:off x="4038600" y="4343400"/>
            <a:ext cx="5105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el-GR" altLang="en-US">
                <a:latin typeface="Times New Roman" pitchFamily="48" charset="0"/>
                <a:cs typeface="Times New Roman" pitchFamily="48" charset="0"/>
              </a:rPr>
              <a:t>Δ</a:t>
            </a:r>
            <a:r>
              <a:rPr lang="en-US" altLang="en-US">
                <a:latin typeface="Times New Roman" pitchFamily="48" charset="0"/>
                <a:cs typeface="Times New Roman" pitchFamily="48" charset="0"/>
              </a:rPr>
              <a:t>KE = </a:t>
            </a:r>
            <a:r>
              <a:rPr lang="el-GR" altLang="en-US">
                <a:latin typeface="Times New Roman" pitchFamily="48" charset="0"/>
                <a:cs typeface="Times New Roman" pitchFamily="48" charset="0"/>
              </a:rPr>
              <a:t>Δ</a:t>
            </a:r>
            <a:r>
              <a:rPr lang="en-US" altLang="en-US">
                <a:latin typeface="Times New Roman" pitchFamily="48" charset="0"/>
                <a:cs typeface="Times New Roman" pitchFamily="48" charset="0"/>
              </a:rPr>
              <a:t>PE</a:t>
            </a:r>
          </a:p>
          <a:p>
            <a:pPr eaLnBrk="1" hangingPunct="1"/>
            <a:r>
              <a:rPr lang="en-US" altLang="en-US">
                <a:latin typeface="Times New Roman" pitchFamily="48" charset="0"/>
                <a:cs typeface="Times New Roman" pitchFamily="48" charset="0"/>
              </a:rPr>
              <a:t>½ </a:t>
            </a:r>
            <a:r>
              <a:rPr lang="en-US" altLang="en-US">
                <a:solidFill>
                  <a:srgbClr val="FF0000"/>
                </a:solidFill>
                <a:latin typeface="Times New Roman" pitchFamily="48" charset="0"/>
                <a:cs typeface="Times New Roman" pitchFamily="48" charset="0"/>
              </a:rPr>
              <a:t>m</a:t>
            </a:r>
            <a:r>
              <a:rPr lang="en-US" altLang="en-US">
                <a:latin typeface="Times New Roman" pitchFamily="48" charset="0"/>
                <a:cs typeface="Times New Roman" pitchFamily="48" charset="0"/>
              </a:rPr>
              <a:t>v</a:t>
            </a:r>
            <a:r>
              <a:rPr lang="en-US" altLang="en-US" baseline="30000">
                <a:latin typeface="Times New Roman" pitchFamily="48" charset="0"/>
                <a:cs typeface="Times New Roman" pitchFamily="48" charset="0"/>
              </a:rPr>
              <a:t>2</a:t>
            </a:r>
            <a:r>
              <a:rPr lang="en-US" altLang="en-US">
                <a:latin typeface="Times New Roman" pitchFamily="48" charset="0"/>
                <a:cs typeface="Times New Roman" pitchFamily="48" charset="0"/>
              </a:rPr>
              <a:t> = </a:t>
            </a:r>
            <a:r>
              <a:rPr lang="en-US" altLang="en-US">
                <a:solidFill>
                  <a:srgbClr val="FF0000"/>
                </a:solidFill>
                <a:latin typeface="Times New Roman" pitchFamily="48" charset="0"/>
                <a:cs typeface="Times New Roman" pitchFamily="48" charset="0"/>
              </a:rPr>
              <a:t>m</a:t>
            </a:r>
            <a:r>
              <a:rPr lang="en-US" altLang="en-US">
                <a:latin typeface="Times New Roman" pitchFamily="48" charset="0"/>
                <a:cs typeface="Times New Roman" pitchFamily="48" charset="0"/>
              </a:rPr>
              <a:t>gh </a:t>
            </a:r>
          </a:p>
          <a:p>
            <a:pPr eaLnBrk="1" hangingPunct="1"/>
            <a:r>
              <a:rPr lang="en-US" altLang="en-US">
                <a:latin typeface="Times New Roman" pitchFamily="48" charset="0"/>
                <a:cs typeface="Times New Roman" pitchFamily="48" charset="0"/>
              </a:rPr>
              <a:t>v</a:t>
            </a:r>
            <a:r>
              <a:rPr lang="en-US" altLang="en-US" baseline="30000">
                <a:latin typeface="Times New Roman" pitchFamily="48" charset="0"/>
                <a:cs typeface="Times New Roman" pitchFamily="48" charset="0"/>
              </a:rPr>
              <a:t>2</a:t>
            </a:r>
            <a:r>
              <a:rPr lang="en-US" altLang="en-US">
                <a:latin typeface="Times New Roman" pitchFamily="48" charset="0"/>
                <a:cs typeface="Times New Roman" pitchFamily="48" charset="0"/>
              </a:rPr>
              <a:t> = </a:t>
            </a:r>
            <a:r>
              <a:rPr lang="en-US" altLang="en-US" u="sng">
                <a:latin typeface="Times New Roman" pitchFamily="48" charset="0"/>
                <a:cs typeface="Times New Roman" pitchFamily="48" charset="0"/>
              </a:rPr>
              <a:t>2gh</a:t>
            </a:r>
            <a:r>
              <a:rPr lang="en-US" altLang="en-US">
                <a:latin typeface="Times New Roman" pitchFamily="48" charset="0"/>
                <a:cs typeface="Times New Roman" pitchFamily="48" charset="0"/>
              </a:rPr>
              <a:t>       _______________</a:t>
            </a:r>
            <a:r>
              <a:rPr lang="en-US" altLang="en-US" u="sng">
                <a:latin typeface="Times New Roman" pitchFamily="48" charset="0"/>
                <a:cs typeface="Times New Roman" pitchFamily="48" charset="0"/>
              </a:rPr>
              <a:t>       </a:t>
            </a:r>
            <a:r>
              <a:rPr lang="en-US" altLang="en-US">
                <a:latin typeface="Times New Roman" pitchFamily="48" charset="0"/>
                <a:cs typeface="Times New Roman" pitchFamily="48" charset="0"/>
              </a:rPr>
              <a:t> </a:t>
            </a:r>
            <a:endParaRPr lang="en-US" altLang="en-US" u="sng">
              <a:latin typeface="Times New Roman" pitchFamily="48" charset="0"/>
              <a:cs typeface="Times New Roman" pitchFamily="48" charset="0"/>
            </a:endParaRPr>
          </a:p>
          <a:p>
            <a:pPr eaLnBrk="1" hangingPunct="1"/>
            <a:r>
              <a:rPr lang="en-US" altLang="en-US">
                <a:latin typeface="Times New Roman" pitchFamily="48" charset="0"/>
                <a:cs typeface="Times New Roman" pitchFamily="48" charset="0"/>
              </a:rPr>
              <a:t>v = √2gh = √2 (9.8 m/s</a:t>
            </a:r>
            <a:r>
              <a:rPr lang="en-US" altLang="en-US" baseline="30000">
                <a:latin typeface="Times New Roman" pitchFamily="48" charset="0"/>
                <a:cs typeface="Times New Roman" pitchFamily="48" charset="0"/>
              </a:rPr>
              <a:t>2</a:t>
            </a:r>
            <a:r>
              <a:rPr lang="en-US" altLang="en-US">
                <a:latin typeface="Times New Roman" pitchFamily="48" charset="0"/>
                <a:cs typeface="Times New Roman" pitchFamily="48" charset="0"/>
              </a:rPr>
              <a:t>) (4.5m)</a:t>
            </a:r>
            <a:endParaRPr lang="en-US" altLang="en-US"/>
          </a:p>
          <a:p>
            <a:pPr eaLnBrk="1" hangingPunct="1"/>
            <a:r>
              <a:rPr lang="en-US" altLang="en-US"/>
              <a:t>= 9.4 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0"/>
            <a:ext cx="9296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dirty="0">
                <a:solidFill>
                  <a:schemeClr val="accent2"/>
                </a:solidFill>
              </a:rPr>
              <a:t>8-4 Problem Solving Using Conservation of Mechanical Energy</a:t>
            </a:r>
          </a:p>
        </p:txBody>
      </p:sp>
      <p:sp>
        <p:nvSpPr>
          <p:cNvPr id="37891" name="Text Box 3"/>
          <p:cNvSpPr txBox="1">
            <a:spLocks noChangeArrowheads="1"/>
          </p:cNvSpPr>
          <p:nvPr/>
        </p:nvSpPr>
        <p:spPr bwMode="auto">
          <a:xfrm>
            <a:off x="0" y="753813"/>
            <a:ext cx="944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dirty="0">
                <a:solidFill>
                  <a:schemeClr val="accent2"/>
                </a:solidFill>
              </a:rPr>
              <a:t>For an </a:t>
            </a:r>
            <a:r>
              <a:rPr lang="en-US" altLang="en-US" dirty="0"/>
              <a:t>elastic force</a:t>
            </a:r>
            <a:r>
              <a:rPr lang="en-US" altLang="en-US" dirty="0">
                <a:solidFill>
                  <a:schemeClr val="accent2"/>
                </a:solidFill>
              </a:rPr>
              <a:t>, conservation of energy tells us:</a:t>
            </a:r>
            <a:endParaRPr lang="en-US" altLang="en-US" baseline="30000" dirty="0">
              <a:solidFill>
                <a:schemeClr val="accent2"/>
              </a:solidFill>
            </a:endParaRPr>
          </a:p>
        </p:txBody>
      </p:sp>
      <p:sp>
        <p:nvSpPr>
          <p:cNvPr id="37892" name="Text Box 7"/>
          <p:cNvSpPr txBox="1">
            <a:spLocks noChangeArrowheads="1"/>
          </p:cNvSpPr>
          <p:nvPr/>
        </p:nvSpPr>
        <p:spPr bwMode="auto">
          <a:xfrm>
            <a:off x="63731" y="1801725"/>
            <a:ext cx="6077899" cy="333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sz="2400" dirty="0">
                <a:solidFill>
                  <a:schemeClr val="accent2"/>
                </a:solidFill>
              </a:rPr>
              <a:t>Example 8-7: Toy dart gun.</a:t>
            </a:r>
          </a:p>
          <a:p>
            <a:pPr eaLnBrk="1" hangingPunct="1">
              <a:spcBef>
                <a:spcPct val="50000"/>
              </a:spcBef>
            </a:pPr>
            <a:r>
              <a:rPr lang="en-US" altLang="en-US" sz="2200" dirty="0">
                <a:solidFill>
                  <a:schemeClr val="accent2"/>
                </a:solidFill>
              </a:rPr>
              <a:t>A dart of mass 0.100 kg is pressed against the spring of a toy dart gun. The spring (with spring stiffness constant </a:t>
            </a:r>
            <a:r>
              <a:rPr lang="en-US" altLang="en-US" sz="2200" i="1" dirty="0">
                <a:solidFill>
                  <a:schemeClr val="accent2"/>
                </a:solidFill>
                <a:latin typeface="Times New Roman" pitchFamily="48" charset="0"/>
              </a:rPr>
              <a:t>k</a:t>
            </a:r>
            <a:r>
              <a:rPr lang="en-US" altLang="en-US" sz="2200" dirty="0">
                <a:solidFill>
                  <a:schemeClr val="accent2"/>
                </a:solidFill>
              </a:rPr>
              <a:t> = 250 N/m and ignorable mass) is compressed 6.0 cm and released. If the dart detaches from the spring when the spring reaches its natural length (</a:t>
            </a:r>
            <a:r>
              <a:rPr lang="en-US" altLang="en-US" sz="2200" i="1" dirty="0">
                <a:solidFill>
                  <a:schemeClr val="accent2"/>
                </a:solidFill>
                <a:latin typeface="Times New Roman" pitchFamily="48" charset="0"/>
              </a:rPr>
              <a:t>x</a:t>
            </a:r>
            <a:r>
              <a:rPr lang="en-US" altLang="en-US" sz="2200" dirty="0">
                <a:solidFill>
                  <a:schemeClr val="accent2"/>
                </a:solidFill>
              </a:rPr>
              <a:t> = 0), what speed does the dart acquire?</a:t>
            </a:r>
          </a:p>
        </p:txBody>
      </p:sp>
      <p:pic>
        <p:nvPicPr>
          <p:cNvPr id="378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554" y="1812809"/>
            <a:ext cx="2373284" cy="259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10" descr="eq_page_1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231457"/>
            <a:ext cx="5257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652036"/>
            <a:ext cx="7075756" cy="222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wipe(left)">
                                      <p:cBhvr>
                                        <p:cTn id="7"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798" y="-381000"/>
            <a:ext cx="4712548" cy="7239000"/>
          </a:xfrm>
          <a:prstGeom prst="rect">
            <a:avLst/>
          </a:prstGeom>
        </p:spPr>
      </p:pic>
      <p:sp>
        <p:nvSpPr>
          <p:cNvPr id="41986" name="Text Box 2"/>
          <p:cNvSpPr txBox="1">
            <a:spLocks noChangeArrowheads="1"/>
          </p:cNvSpPr>
          <p:nvPr/>
        </p:nvSpPr>
        <p:spPr bwMode="auto">
          <a:xfrm>
            <a:off x="304800" y="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sz="3200" dirty="0">
                <a:solidFill>
                  <a:schemeClr val="accent2"/>
                </a:solidFill>
              </a:rPr>
              <a:t>8-5 The Law of Conservation of Energy</a:t>
            </a:r>
          </a:p>
        </p:txBody>
      </p:sp>
      <p:sp>
        <p:nvSpPr>
          <p:cNvPr id="41987" name="Text Box 5"/>
          <p:cNvSpPr txBox="1">
            <a:spLocks noChangeArrowheads="1"/>
          </p:cNvSpPr>
          <p:nvPr/>
        </p:nvSpPr>
        <p:spPr bwMode="auto">
          <a:xfrm>
            <a:off x="0" y="631319"/>
            <a:ext cx="48006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dirty="0">
                <a:solidFill>
                  <a:schemeClr val="accent2"/>
                </a:solidFill>
              </a:rPr>
              <a:t>The law of conservation of energy is one of the most important principles in physics.</a:t>
            </a:r>
          </a:p>
          <a:p>
            <a:pPr eaLnBrk="1" hangingPunct="1">
              <a:spcBef>
                <a:spcPct val="50000"/>
              </a:spcBef>
            </a:pPr>
            <a:r>
              <a:rPr lang="en-US" altLang="en-US" sz="3200" i="1" dirty="0">
                <a:latin typeface="Times New Roman" pitchFamily="48" charset="0"/>
              </a:rPr>
              <a:t>The total energy is neither increased nor decreased in any process. Energy can be transformed from one form to another, and transferred from one object to another, but the total amount remains constant.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a:extLst>
              <a:ext uri="{FF2B5EF4-FFF2-40B4-BE49-F238E27FC236}">
                <a16:creationId xmlns:a16="http://schemas.microsoft.com/office/drawing/2014/main" id="{E71F9651-3A02-4873-95F9-3652E77C2D94}"/>
              </a:ext>
            </a:extLst>
          </p:cNvPr>
          <p:cNvSpPr txBox="1">
            <a:spLocks noChangeArrowheads="1"/>
          </p:cNvSpPr>
          <p:nvPr/>
        </p:nvSpPr>
        <p:spPr bwMode="auto">
          <a:xfrm>
            <a:off x="304800" y="1524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Arial" panose="020B0604020202020204" pitchFamily="34" charset="0"/>
                <a:ea typeface="+mn-ea"/>
                <a:cs typeface="+mn-cs"/>
              </a:rPr>
              <a:t>7-1 Work Done by a Constant Force</a:t>
            </a:r>
          </a:p>
        </p:txBody>
      </p:sp>
      <p:sp>
        <p:nvSpPr>
          <p:cNvPr id="93187" name="Text Box 4">
            <a:extLst>
              <a:ext uri="{FF2B5EF4-FFF2-40B4-BE49-F238E27FC236}">
                <a16:creationId xmlns:a16="http://schemas.microsoft.com/office/drawing/2014/main" id="{DEC108BF-5A9C-4AD7-9767-BE5D0CC24137}"/>
              </a:ext>
            </a:extLst>
          </p:cNvPr>
          <p:cNvSpPr txBox="1">
            <a:spLocks noChangeArrowheads="1"/>
          </p:cNvSpPr>
          <p:nvPr/>
        </p:nvSpPr>
        <p:spPr bwMode="auto">
          <a:xfrm>
            <a:off x="228600" y="762000"/>
            <a:ext cx="8610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The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work</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done by a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constant</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force is defined as the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distance</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moved multiplied by the component of the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force</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in the direction of displacement:</a:t>
            </a:r>
          </a:p>
        </p:txBody>
      </p:sp>
      <p:grpSp>
        <p:nvGrpSpPr>
          <p:cNvPr id="93188" name="Group 9">
            <a:extLst>
              <a:ext uri="{FF2B5EF4-FFF2-40B4-BE49-F238E27FC236}">
                <a16:creationId xmlns:a16="http://schemas.microsoft.com/office/drawing/2014/main" id="{6B4E03BE-E08E-448F-823B-F1FED3A06DBE}"/>
              </a:ext>
            </a:extLst>
          </p:cNvPr>
          <p:cNvGrpSpPr>
            <a:grpSpLocks/>
          </p:cNvGrpSpPr>
          <p:nvPr/>
        </p:nvGrpSpPr>
        <p:grpSpPr bwMode="auto">
          <a:xfrm>
            <a:off x="609600" y="3048000"/>
            <a:ext cx="7880350" cy="3609975"/>
            <a:chOff x="268" y="1824"/>
            <a:chExt cx="4964" cy="2274"/>
          </a:xfrm>
        </p:grpSpPr>
        <p:pic>
          <p:nvPicPr>
            <p:cNvPr id="93190" name="Picture 7">
              <a:extLst>
                <a:ext uri="{FF2B5EF4-FFF2-40B4-BE49-F238E27FC236}">
                  <a16:creationId xmlns:a16="http://schemas.microsoft.com/office/drawing/2014/main" id="{5791C373-0404-450C-9F79-739EFBE32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824"/>
              <a:ext cx="4896" cy="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91" name="Freeform 8">
              <a:extLst>
                <a:ext uri="{FF2B5EF4-FFF2-40B4-BE49-F238E27FC236}">
                  <a16:creationId xmlns:a16="http://schemas.microsoft.com/office/drawing/2014/main" id="{97DC3668-FC09-4C2C-A028-8CA6F9E8FEA3}"/>
                </a:ext>
              </a:extLst>
            </p:cNvPr>
            <p:cNvSpPr>
              <a:spLocks/>
            </p:cNvSpPr>
            <p:nvPr/>
          </p:nvSpPr>
          <p:spPr bwMode="auto">
            <a:xfrm>
              <a:off x="268" y="2657"/>
              <a:ext cx="723" cy="618"/>
            </a:xfrm>
            <a:custGeom>
              <a:avLst/>
              <a:gdLst>
                <a:gd name="T0" fmla="*/ 0 w 723"/>
                <a:gd name="T1" fmla="*/ 611 h 618"/>
                <a:gd name="T2" fmla="*/ 7 w 723"/>
                <a:gd name="T3" fmla="*/ 116 h 618"/>
                <a:gd name="T4" fmla="*/ 27 w 723"/>
                <a:gd name="T5" fmla="*/ 49 h 618"/>
                <a:gd name="T6" fmla="*/ 33 w 723"/>
                <a:gd name="T7" fmla="*/ 29 h 618"/>
                <a:gd name="T8" fmla="*/ 603 w 723"/>
                <a:gd name="T9" fmla="*/ 49 h 618"/>
                <a:gd name="T10" fmla="*/ 663 w 723"/>
                <a:gd name="T11" fmla="*/ 69 h 618"/>
                <a:gd name="T12" fmla="*/ 676 w 723"/>
                <a:gd name="T13" fmla="*/ 136 h 618"/>
                <a:gd name="T14" fmla="*/ 723 w 723"/>
                <a:gd name="T15" fmla="*/ 196 h 618"/>
                <a:gd name="T16" fmla="*/ 717 w 723"/>
                <a:gd name="T17" fmla="*/ 303 h 618"/>
                <a:gd name="T18" fmla="*/ 629 w 723"/>
                <a:gd name="T19" fmla="*/ 364 h 618"/>
                <a:gd name="T20" fmla="*/ 563 w 723"/>
                <a:gd name="T21" fmla="*/ 411 h 618"/>
                <a:gd name="T22" fmla="*/ 496 w 723"/>
                <a:gd name="T23" fmla="*/ 444 h 618"/>
                <a:gd name="T24" fmla="*/ 408 w 723"/>
                <a:gd name="T25" fmla="*/ 531 h 618"/>
                <a:gd name="T26" fmla="*/ 208 w 723"/>
                <a:gd name="T27" fmla="*/ 618 h 618"/>
                <a:gd name="T28" fmla="*/ 0 w 723"/>
                <a:gd name="T29" fmla="*/ 611 h 6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3" h="618">
                  <a:moveTo>
                    <a:pt x="0" y="611"/>
                  </a:moveTo>
                  <a:cubicBezTo>
                    <a:pt x="2" y="446"/>
                    <a:pt x="3" y="281"/>
                    <a:pt x="7" y="116"/>
                  </a:cubicBezTo>
                  <a:cubicBezTo>
                    <a:pt x="8" y="61"/>
                    <a:pt x="2" y="73"/>
                    <a:pt x="27" y="49"/>
                  </a:cubicBezTo>
                  <a:cubicBezTo>
                    <a:pt x="29" y="42"/>
                    <a:pt x="33" y="29"/>
                    <a:pt x="33" y="29"/>
                  </a:cubicBezTo>
                  <a:cubicBezTo>
                    <a:pt x="229" y="0"/>
                    <a:pt x="413" y="34"/>
                    <a:pt x="603" y="49"/>
                  </a:cubicBezTo>
                  <a:cubicBezTo>
                    <a:pt x="614" y="52"/>
                    <a:pt x="656" y="62"/>
                    <a:pt x="663" y="69"/>
                  </a:cubicBezTo>
                  <a:cubicBezTo>
                    <a:pt x="679" y="85"/>
                    <a:pt x="669" y="114"/>
                    <a:pt x="676" y="136"/>
                  </a:cubicBezTo>
                  <a:cubicBezTo>
                    <a:pt x="683" y="158"/>
                    <a:pt x="710" y="176"/>
                    <a:pt x="723" y="196"/>
                  </a:cubicBezTo>
                  <a:cubicBezTo>
                    <a:pt x="721" y="232"/>
                    <a:pt x="723" y="268"/>
                    <a:pt x="717" y="303"/>
                  </a:cubicBezTo>
                  <a:cubicBezTo>
                    <a:pt x="715" y="317"/>
                    <a:pt x="643" y="359"/>
                    <a:pt x="629" y="364"/>
                  </a:cubicBezTo>
                  <a:cubicBezTo>
                    <a:pt x="602" y="385"/>
                    <a:pt x="595" y="402"/>
                    <a:pt x="563" y="411"/>
                  </a:cubicBezTo>
                  <a:cubicBezTo>
                    <a:pt x="540" y="433"/>
                    <a:pt x="525" y="434"/>
                    <a:pt x="496" y="444"/>
                  </a:cubicBezTo>
                  <a:cubicBezTo>
                    <a:pt x="472" y="478"/>
                    <a:pt x="443" y="509"/>
                    <a:pt x="408" y="531"/>
                  </a:cubicBezTo>
                  <a:cubicBezTo>
                    <a:pt x="365" y="596"/>
                    <a:pt x="275" y="594"/>
                    <a:pt x="208" y="618"/>
                  </a:cubicBezTo>
                  <a:cubicBezTo>
                    <a:pt x="5" y="611"/>
                    <a:pt x="74" y="611"/>
                    <a:pt x="0" y="611"/>
                  </a:cubicBez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93189" name="Picture 10" descr="eq_page_164">
            <a:extLst>
              <a:ext uri="{FF2B5EF4-FFF2-40B4-BE49-F238E27FC236}">
                <a16:creationId xmlns:a16="http://schemas.microsoft.com/office/drawing/2014/main" id="{F383F37E-9779-48DC-B63A-2C9056167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86000"/>
            <a:ext cx="2838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654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sz="3200">
                <a:solidFill>
                  <a:schemeClr val="accent2"/>
                </a:solidFill>
              </a:rPr>
              <a:t>8-8 Power</a:t>
            </a:r>
          </a:p>
        </p:txBody>
      </p:sp>
      <p:sp>
        <p:nvSpPr>
          <p:cNvPr id="46083" name="Text Box 3"/>
          <p:cNvSpPr txBox="1">
            <a:spLocks noChangeArrowheads="1"/>
          </p:cNvSpPr>
          <p:nvPr/>
        </p:nvSpPr>
        <p:spPr bwMode="auto">
          <a:xfrm>
            <a:off x="457200" y="5334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t>Power</a:t>
            </a:r>
            <a:r>
              <a:rPr lang="en-US" altLang="en-US">
                <a:solidFill>
                  <a:schemeClr val="accent2"/>
                </a:solidFill>
              </a:rPr>
              <a:t> is the </a:t>
            </a:r>
            <a:r>
              <a:rPr lang="en-US" altLang="en-US"/>
              <a:t>rate</a:t>
            </a:r>
            <a:r>
              <a:rPr lang="en-US" altLang="en-US">
                <a:solidFill>
                  <a:schemeClr val="accent2"/>
                </a:solidFill>
              </a:rPr>
              <a:t> at which </a:t>
            </a:r>
            <a:r>
              <a:rPr lang="en-US" altLang="en-US"/>
              <a:t>work</a:t>
            </a:r>
            <a:r>
              <a:rPr lang="en-US" altLang="en-US">
                <a:solidFill>
                  <a:schemeClr val="accent2"/>
                </a:solidFill>
              </a:rPr>
              <a:t> is done. Average power:  </a:t>
            </a:r>
          </a:p>
        </p:txBody>
      </p:sp>
      <p:sp>
        <p:nvSpPr>
          <p:cNvPr id="46084" name="Text Box 11"/>
          <p:cNvSpPr txBox="1">
            <a:spLocks noChangeArrowheads="1"/>
          </p:cNvSpPr>
          <p:nvPr/>
        </p:nvSpPr>
        <p:spPr bwMode="auto">
          <a:xfrm>
            <a:off x="762000" y="4495800"/>
            <a:ext cx="6781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110000"/>
              </a:spcBef>
            </a:pPr>
            <a:r>
              <a:rPr lang="en-US" altLang="en-US">
                <a:solidFill>
                  <a:schemeClr val="accent2"/>
                </a:solidFill>
              </a:rPr>
              <a:t>In the SI system, the units of power are </a:t>
            </a:r>
            <a:r>
              <a:rPr lang="en-US" altLang="en-US"/>
              <a:t>watts</a:t>
            </a:r>
            <a:r>
              <a:rPr lang="en-US" altLang="en-US">
                <a:solidFill>
                  <a:schemeClr val="accent2"/>
                </a:solidFill>
              </a:rPr>
              <a:t>:</a:t>
            </a:r>
            <a:endParaRPr lang="en-US" altLang="en-US"/>
          </a:p>
        </p:txBody>
      </p:sp>
      <p:sp>
        <p:nvSpPr>
          <p:cNvPr id="46085" name="Text Box 14"/>
          <p:cNvSpPr txBox="1">
            <a:spLocks noChangeArrowheads="1"/>
          </p:cNvSpPr>
          <p:nvPr/>
        </p:nvSpPr>
        <p:spPr bwMode="auto">
          <a:xfrm>
            <a:off x="609600" y="2209800"/>
            <a:ext cx="609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solidFill>
                  <a:schemeClr val="accent2"/>
                </a:solidFill>
              </a:rPr>
              <a:t>Instantaneous power:</a:t>
            </a:r>
          </a:p>
        </p:txBody>
      </p:sp>
      <p:pic>
        <p:nvPicPr>
          <p:cNvPr id="46086" name="Picture 16" descr="eq_page_20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16002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18" descr="eq_page_201_3"/>
          <p:cNvPicPr>
            <a:picLocks noChangeAspect="1" noChangeArrowheads="1"/>
          </p:cNvPicPr>
          <p:nvPr/>
        </p:nvPicPr>
        <p:blipFill>
          <a:blip r:embed="rId3">
            <a:extLst>
              <a:ext uri="{28A0092B-C50C-407E-A947-70E740481C1C}">
                <a14:useLocalDpi xmlns:a14="http://schemas.microsoft.com/office/drawing/2010/main" val="0"/>
              </a:ext>
            </a:extLst>
          </a:blip>
          <a:srcRect t="7143"/>
          <a:stretch>
            <a:fillRect/>
          </a:stretch>
        </p:blipFill>
        <p:spPr bwMode="auto">
          <a:xfrm>
            <a:off x="3581400" y="3200400"/>
            <a:ext cx="198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9" descr="eq_page_202"/>
          <p:cNvPicPr>
            <a:picLocks noChangeAspect="1" noChangeArrowheads="1"/>
          </p:cNvPicPr>
          <p:nvPr/>
        </p:nvPicPr>
        <p:blipFill>
          <a:blip r:embed="rId4">
            <a:extLst>
              <a:ext uri="{28A0092B-C50C-407E-A947-70E740481C1C}">
                <a14:useLocalDpi xmlns:a14="http://schemas.microsoft.com/office/drawing/2010/main" val="0"/>
              </a:ext>
            </a:extLst>
          </a:blip>
          <a:srcRect r="3226"/>
          <a:stretch>
            <a:fillRect/>
          </a:stretch>
        </p:blipFill>
        <p:spPr bwMode="auto">
          <a:xfrm>
            <a:off x="3505200" y="5562600"/>
            <a:ext cx="2286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6" y="1633031"/>
            <a:ext cx="6966626" cy="5224970"/>
          </a:xfrm>
          <a:prstGeom prst="rect">
            <a:avLst/>
          </a:prstGeom>
        </p:spPr>
      </p:pic>
      <p:sp>
        <p:nvSpPr>
          <p:cNvPr id="47106" name="Text Box 4"/>
          <p:cNvSpPr txBox="1">
            <a:spLocks noChangeArrowheads="1"/>
          </p:cNvSpPr>
          <p:nvPr/>
        </p:nvSpPr>
        <p:spPr bwMode="auto">
          <a:xfrm>
            <a:off x="304800" y="0"/>
            <a:ext cx="510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sz="3200" dirty="0">
                <a:solidFill>
                  <a:schemeClr val="accent2"/>
                </a:solidFill>
              </a:rPr>
              <a:t>8-8 Power</a:t>
            </a:r>
          </a:p>
        </p:txBody>
      </p:sp>
      <p:sp>
        <p:nvSpPr>
          <p:cNvPr id="47107" name="Text Box 5"/>
          <p:cNvSpPr txBox="1">
            <a:spLocks noChangeArrowheads="1"/>
          </p:cNvSpPr>
          <p:nvPr/>
        </p:nvSpPr>
        <p:spPr bwMode="auto">
          <a:xfrm>
            <a:off x="0" y="597272"/>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dirty="0">
                <a:solidFill>
                  <a:schemeClr val="accent2"/>
                </a:solidFill>
              </a:rPr>
              <a:t>Power can also be described as the rate at which energy is transformed:</a:t>
            </a:r>
          </a:p>
        </p:txBody>
      </p:sp>
      <p:pic>
        <p:nvPicPr>
          <p:cNvPr id="47109" name="Picture 8" descr="eq_page_201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85306"/>
            <a:ext cx="18288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5288"/>
            <a:ext cx="9144000" cy="4567423"/>
          </a:xfrm>
          <a:prstGeom prst="rect">
            <a:avLst/>
          </a:prstGeom>
        </p:spPr>
      </p:pic>
    </p:spTree>
    <p:extLst>
      <p:ext uri="{BB962C8B-B14F-4D97-AF65-F5344CB8AC3E}">
        <p14:creationId xmlns:p14="http://schemas.microsoft.com/office/powerpoint/2010/main" val="2452692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04800" y="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spcBef>
                <a:spcPct val="50000"/>
              </a:spcBef>
            </a:pPr>
            <a:r>
              <a:rPr lang="en-US" altLang="en-US" sz="3200">
                <a:solidFill>
                  <a:schemeClr val="accent2"/>
                </a:solidFill>
              </a:rPr>
              <a:t>8-8 Power</a:t>
            </a:r>
          </a:p>
        </p:txBody>
      </p:sp>
      <p:sp>
        <p:nvSpPr>
          <p:cNvPr id="48131" name="Text Box 6"/>
          <p:cNvSpPr txBox="1">
            <a:spLocks noChangeArrowheads="1"/>
          </p:cNvSpPr>
          <p:nvPr/>
        </p:nvSpPr>
        <p:spPr bwMode="auto">
          <a:xfrm>
            <a:off x="533400" y="579438"/>
            <a:ext cx="7772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solidFill>
                  <a:schemeClr val="accent2"/>
                </a:solidFill>
              </a:rPr>
              <a:t>Example 8-14: Stair-climbing power.</a:t>
            </a:r>
          </a:p>
        </p:txBody>
      </p:sp>
      <p:pic>
        <p:nvPicPr>
          <p:cNvPr id="481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19200"/>
            <a:ext cx="3182938"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3" name="Text Box 8"/>
          <p:cNvSpPr txBox="1">
            <a:spLocks noChangeArrowheads="1"/>
          </p:cNvSpPr>
          <p:nvPr/>
        </p:nvSpPr>
        <p:spPr bwMode="auto">
          <a:xfrm>
            <a:off x="304800" y="1273175"/>
            <a:ext cx="53340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spcBef>
                <a:spcPct val="50000"/>
              </a:spcBef>
            </a:pPr>
            <a:r>
              <a:rPr lang="en-US" altLang="en-US">
                <a:solidFill>
                  <a:schemeClr val="accent2"/>
                </a:solidFill>
              </a:rPr>
              <a:t>A 60-kg jogger runs up a long flight of stairs in 4.0 s. The vertical height of the stairs is 4.5 m. </a:t>
            </a:r>
            <a:r>
              <a:rPr lang="en-US" altLang="en-US">
                <a:solidFill>
                  <a:srgbClr val="FF0000"/>
                </a:solidFill>
              </a:rPr>
              <a:t>(a) How much energy did this require?</a:t>
            </a:r>
            <a:r>
              <a:rPr lang="en-US" altLang="en-US">
                <a:solidFill>
                  <a:srgbClr val="00CC66"/>
                </a:solidFill>
              </a:rPr>
              <a:t> (b) Estimate the jogger’s power output in watts.</a:t>
            </a:r>
            <a:endParaRPr lang="en-US" altLang="en-US">
              <a:solidFill>
                <a:srgbClr val="FF0000"/>
              </a:solidFill>
            </a:endParaRPr>
          </a:p>
        </p:txBody>
      </p:sp>
      <p:sp>
        <p:nvSpPr>
          <p:cNvPr id="2" name="TextBox 1"/>
          <p:cNvSpPr txBox="1"/>
          <p:nvPr/>
        </p:nvSpPr>
        <p:spPr>
          <a:xfrm>
            <a:off x="-76200" y="4419600"/>
            <a:ext cx="5867400" cy="1816100"/>
          </a:xfrm>
          <a:prstGeom prst="rect">
            <a:avLst/>
          </a:prstGeom>
          <a:noFill/>
        </p:spPr>
        <p:txBody>
          <a:bodyPr>
            <a:spAutoFit/>
          </a:bodyPr>
          <a:lstStyle/>
          <a:p>
            <a:pPr marL="514350" indent="-514350">
              <a:buFontTx/>
              <a:buAutoNum type="alphaLcParenBoth"/>
              <a:defRPr/>
            </a:pPr>
            <a:r>
              <a:rPr lang="en-US" dirty="0">
                <a:solidFill>
                  <a:srgbClr val="FF0000"/>
                </a:solidFill>
              </a:rPr>
              <a:t>PE = </a:t>
            </a:r>
            <a:r>
              <a:rPr lang="en-US" dirty="0" err="1">
                <a:solidFill>
                  <a:srgbClr val="FF0000"/>
                </a:solidFill>
              </a:rPr>
              <a:t>mgh</a:t>
            </a:r>
            <a:r>
              <a:rPr lang="en-US" dirty="0">
                <a:solidFill>
                  <a:srgbClr val="FF0000"/>
                </a:solidFill>
              </a:rPr>
              <a:t> = (60kg)(9.8m/s</a:t>
            </a:r>
            <a:r>
              <a:rPr lang="en-US" baseline="30000" dirty="0">
                <a:solidFill>
                  <a:srgbClr val="FF0000"/>
                </a:solidFill>
              </a:rPr>
              <a:t>2</a:t>
            </a:r>
            <a:r>
              <a:rPr lang="en-US" dirty="0">
                <a:solidFill>
                  <a:srgbClr val="FF0000"/>
                </a:solidFill>
              </a:rPr>
              <a:t>)(4.6m) = 2600 J</a:t>
            </a:r>
          </a:p>
          <a:p>
            <a:pPr>
              <a:defRPr/>
            </a:pPr>
            <a:endParaRPr lang="en-US" dirty="0">
              <a:solidFill>
                <a:srgbClr val="FF0000"/>
              </a:solidFill>
            </a:endParaRPr>
          </a:p>
          <a:p>
            <a:pPr>
              <a:defRPr/>
            </a:pPr>
            <a:r>
              <a:rPr lang="en-US" dirty="0">
                <a:solidFill>
                  <a:srgbClr val="00CC66"/>
                </a:solidFill>
              </a:rPr>
              <a:t>(b) P = W/t = 2600 J/ 4.0s = 660 W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D2F6B50-F1FF-4CC7-9543-14D63E98F9EB}"/>
              </a:ext>
            </a:extLst>
          </p:cNvPr>
          <p:cNvSpPr>
            <a:spLocks noGrp="1" noRot="1" noChangeArrowheads="1"/>
          </p:cNvSpPr>
          <p:nvPr>
            <p:ph type="title"/>
          </p:nvPr>
        </p:nvSpPr>
        <p:spPr>
          <a:xfrm>
            <a:off x="457200" y="274638"/>
            <a:ext cx="8229600" cy="2163762"/>
          </a:xfrm>
        </p:spPr>
        <p:txBody>
          <a:bodyPr/>
          <a:lstStyle/>
          <a:p>
            <a:pPr eaLnBrk="1" hangingPunct="1">
              <a:defRPr/>
            </a:pPr>
            <a:r>
              <a:rPr lang="en-US">
                <a:solidFill>
                  <a:srgbClr val="FFFF00"/>
                </a:solidFill>
              </a:rPr>
              <a:t>WORK = FORCE X DISTANCE</a:t>
            </a:r>
            <a:br>
              <a:rPr lang="en-US"/>
            </a:br>
            <a:r>
              <a:rPr lang="en-US">
                <a:solidFill>
                  <a:srgbClr val="FF0000"/>
                </a:solidFill>
              </a:rPr>
              <a:t>W = F d cos </a:t>
            </a:r>
            <a:r>
              <a:rPr lang="el-GR">
                <a:solidFill>
                  <a:srgbClr val="FF0000"/>
                </a:solidFill>
                <a:cs typeface="Arial" charset="0"/>
              </a:rPr>
              <a:t>Θ</a:t>
            </a:r>
            <a:br>
              <a:rPr lang="en-US">
                <a:solidFill>
                  <a:srgbClr val="FF0000"/>
                </a:solidFill>
                <a:cs typeface="Arial" charset="0"/>
              </a:rPr>
            </a:br>
            <a:r>
              <a:rPr lang="en-US"/>
              <a:t>Joule (J) = Newton-meter</a:t>
            </a:r>
          </a:p>
        </p:txBody>
      </p:sp>
      <p:sp>
        <p:nvSpPr>
          <p:cNvPr id="10243" name="Rectangle 3">
            <a:extLst>
              <a:ext uri="{FF2B5EF4-FFF2-40B4-BE49-F238E27FC236}">
                <a16:creationId xmlns:a16="http://schemas.microsoft.com/office/drawing/2014/main" id="{167D218B-A8CC-4EF6-BEBB-2453AD596739}"/>
              </a:ext>
            </a:extLst>
          </p:cNvPr>
          <p:cNvSpPr>
            <a:spLocks noGrp="1" noChangeArrowheads="1"/>
          </p:cNvSpPr>
          <p:nvPr>
            <p:ph type="body" idx="1"/>
          </p:nvPr>
        </p:nvSpPr>
        <p:spPr>
          <a:xfrm>
            <a:off x="457200" y="2514600"/>
            <a:ext cx="8229600" cy="1143000"/>
          </a:xfrm>
        </p:spPr>
        <p:txBody>
          <a:bodyPr/>
          <a:lstStyle/>
          <a:p>
            <a:pPr eaLnBrk="1" hangingPunct="1">
              <a:buFont typeface="Wingdings" panose="05000000000000000000" pitchFamily="2" charset="2"/>
              <a:buNone/>
              <a:defRPr/>
            </a:pPr>
            <a:r>
              <a:rPr lang="en-US" b="1"/>
              <a:t>In this definition, only the force in the direction of motion counts.</a:t>
            </a:r>
            <a:r>
              <a:rPr lang="en-US"/>
              <a:t> </a:t>
            </a:r>
          </a:p>
        </p:txBody>
      </p:sp>
      <p:sp>
        <p:nvSpPr>
          <p:cNvPr id="10244" name="Rectangle 4">
            <a:extLst>
              <a:ext uri="{FF2B5EF4-FFF2-40B4-BE49-F238E27FC236}">
                <a16:creationId xmlns:a16="http://schemas.microsoft.com/office/drawing/2014/main" id="{F52273F5-7F4E-471E-B3BE-E110EB6686E5}"/>
              </a:ext>
            </a:extLst>
          </p:cNvPr>
          <p:cNvSpPr>
            <a:spLocks noChangeArrowheads="1"/>
          </p:cNvSpPr>
          <p:nvPr/>
        </p:nvSpPr>
        <p:spPr bwMode="auto">
          <a:xfrm>
            <a:off x="762000" y="5029200"/>
            <a:ext cx="1981200" cy="1371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45" name="Line 5">
            <a:extLst>
              <a:ext uri="{FF2B5EF4-FFF2-40B4-BE49-F238E27FC236}">
                <a16:creationId xmlns:a16="http://schemas.microsoft.com/office/drawing/2014/main" id="{1ED7D808-4F82-445D-85B6-8F9839B3C1BC}"/>
              </a:ext>
            </a:extLst>
          </p:cNvPr>
          <p:cNvSpPr>
            <a:spLocks noChangeShapeType="1"/>
          </p:cNvSpPr>
          <p:nvPr/>
        </p:nvSpPr>
        <p:spPr bwMode="auto">
          <a:xfrm flipV="1">
            <a:off x="1676400" y="4419600"/>
            <a:ext cx="2819400" cy="12954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46" name="Line 6">
            <a:extLst>
              <a:ext uri="{FF2B5EF4-FFF2-40B4-BE49-F238E27FC236}">
                <a16:creationId xmlns:a16="http://schemas.microsoft.com/office/drawing/2014/main" id="{B133DDF2-3BA8-459B-8C14-0B74C21123B6}"/>
              </a:ext>
            </a:extLst>
          </p:cNvPr>
          <p:cNvSpPr>
            <a:spLocks noChangeShapeType="1"/>
          </p:cNvSpPr>
          <p:nvPr/>
        </p:nvSpPr>
        <p:spPr bwMode="auto">
          <a:xfrm>
            <a:off x="1676400" y="5715000"/>
            <a:ext cx="2819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47" name="Line 7">
            <a:extLst>
              <a:ext uri="{FF2B5EF4-FFF2-40B4-BE49-F238E27FC236}">
                <a16:creationId xmlns:a16="http://schemas.microsoft.com/office/drawing/2014/main" id="{7B4F58F4-1D78-4683-88AD-314FE3222EFD}"/>
              </a:ext>
            </a:extLst>
          </p:cNvPr>
          <p:cNvSpPr>
            <a:spLocks noChangeShapeType="1"/>
          </p:cNvSpPr>
          <p:nvPr/>
        </p:nvSpPr>
        <p:spPr bwMode="auto">
          <a:xfrm flipV="1">
            <a:off x="4495800" y="4419600"/>
            <a:ext cx="0" cy="12954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48" name="Line 8">
            <a:extLst>
              <a:ext uri="{FF2B5EF4-FFF2-40B4-BE49-F238E27FC236}">
                <a16:creationId xmlns:a16="http://schemas.microsoft.com/office/drawing/2014/main" id="{032566EC-366F-4A0B-AB5F-DBF5D0138A73}"/>
              </a:ext>
            </a:extLst>
          </p:cNvPr>
          <p:cNvSpPr>
            <a:spLocks noChangeShapeType="1"/>
          </p:cNvSpPr>
          <p:nvPr/>
        </p:nvSpPr>
        <p:spPr bwMode="auto">
          <a:xfrm>
            <a:off x="838200" y="4114800"/>
            <a:ext cx="17526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49" name="Text Box 9">
            <a:extLst>
              <a:ext uri="{FF2B5EF4-FFF2-40B4-BE49-F238E27FC236}">
                <a16:creationId xmlns:a16="http://schemas.microsoft.com/office/drawing/2014/main" id="{C28C5F75-519D-4347-8DBD-44B54CB63478}"/>
              </a:ext>
            </a:extLst>
          </p:cNvPr>
          <p:cNvSpPr txBox="1">
            <a:spLocks noChangeArrowheads="1"/>
          </p:cNvSpPr>
          <p:nvPr/>
        </p:nvSpPr>
        <p:spPr bwMode="auto">
          <a:xfrm>
            <a:off x="1219200" y="36576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motion</a:t>
            </a:r>
          </a:p>
        </p:txBody>
      </p:sp>
      <p:sp>
        <p:nvSpPr>
          <p:cNvPr id="10250" name="Line 10">
            <a:extLst>
              <a:ext uri="{FF2B5EF4-FFF2-40B4-BE49-F238E27FC236}">
                <a16:creationId xmlns:a16="http://schemas.microsoft.com/office/drawing/2014/main" id="{2798FCF3-C254-4156-A950-6586CBF4BCF9}"/>
              </a:ext>
            </a:extLst>
          </p:cNvPr>
          <p:cNvSpPr>
            <a:spLocks noChangeShapeType="1"/>
          </p:cNvSpPr>
          <p:nvPr/>
        </p:nvSpPr>
        <p:spPr bwMode="auto">
          <a:xfrm>
            <a:off x="5334000" y="5410200"/>
            <a:ext cx="28194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51" name="Text Box 11">
            <a:extLst>
              <a:ext uri="{FF2B5EF4-FFF2-40B4-BE49-F238E27FC236}">
                <a16:creationId xmlns:a16="http://schemas.microsoft.com/office/drawing/2014/main" id="{1D2EBEC9-14D8-4D59-9C05-FE7B3960B9AB}"/>
              </a:ext>
            </a:extLst>
          </p:cNvPr>
          <p:cNvSpPr txBox="1">
            <a:spLocks noChangeArrowheads="1"/>
          </p:cNvSpPr>
          <p:nvPr/>
        </p:nvSpPr>
        <p:spPr bwMode="auto">
          <a:xfrm>
            <a:off x="4876800" y="5562600"/>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We only consider this!</a:t>
            </a:r>
          </a:p>
        </p:txBody>
      </p:sp>
      <p:sp>
        <p:nvSpPr>
          <p:cNvPr id="10252" name="Text Box 12">
            <a:extLst>
              <a:ext uri="{FF2B5EF4-FFF2-40B4-BE49-F238E27FC236}">
                <a16:creationId xmlns:a16="http://schemas.microsoft.com/office/drawing/2014/main" id="{676127C1-39FE-4996-B555-E01E5405D55E}"/>
              </a:ext>
            </a:extLst>
          </p:cNvPr>
          <p:cNvSpPr txBox="1">
            <a:spLocks noChangeArrowheads="1"/>
          </p:cNvSpPr>
          <p:nvPr/>
        </p:nvSpPr>
        <p:spPr bwMode="auto">
          <a:xfrm>
            <a:off x="2667000" y="5257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Θ</a:t>
            </a:r>
            <a:endParaRPr kumimoji="0" lang="en-US"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0253" name="Text Box 13">
            <a:extLst>
              <a:ext uri="{FF2B5EF4-FFF2-40B4-BE49-F238E27FC236}">
                <a16:creationId xmlns:a16="http://schemas.microsoft.com/office/drawing/2014/main" id="{F9C0D1E8-F270-4F39-AAF8-FE10816055F1}"/>
              </a:ext>
            </a:extLst>
          </p:cNvPr>
          <p:cNvSpPr txBox="1">
            <a:spLocks noChangeArrowheads="1"/>
          </p:cNvSpPr>
          <p:nvPr/>
        </p:nvSpPr>
        <p:spPr bwMode="auto">
          <a:xfrm>
            <a:off x="2590800" y="44196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Arial" panose="020B0604020202020204" pitchFamily="34" charset="0"/>
                <a:ea typeface="+mn-ea"/>
                <a:cs typeface="+mn-cs"/>
              </a:rPr>
              <a:t>FORCE</a:t>
            </a:r>
          </a:p>
        </p:txBody>
      </p:sp>
    </p:spTree>
    <p:extLst>
      <p:ext uri="{BB962C8B-B14F-4D97-AF65-F5344CB8AC3E}">
        <p14:creationId xmlns:p14="http://schemas.microsoft.com/office/powerpoint/2010/main" val="20132526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242"/>
                                        </p:tgtEl>
                                        <p:attrNameLst>
                                          <p:attrName>style.visibility</p:attrName>
                                        </p:attrNameLst>
                                      </p:cBhvr>
                                      <p:to>
                                        <p:strVal val="visible"/>
                                      </p:to>
                                    </p:set>
                                    <p:anim calcmode="discrete" valueType="clr">
                                      <p:cBhvr override="childStyle">
                                        <p:cTn id="7" dur="80"/>
                                        <p:tgtEl>
                                          <p:spTgt spid="102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2"/>
                                        </p:tgtEl>
                                        <p:attrNameLst>
                                          <p:attrName>fillcolor</p:attrName>
                                        </p:attrNameLst>
                                      </p:cBhvr>
                                      <p:tavLst>
                                        <p:tav tm="0">
                                          <p:val>
                                            <p:clrVal>
                                              <a:schemeClr val="accent2"/>
                                            </p:clrVal>
                                          </p:val>
                                        </p:tav>
                                        <p:tav tm="50000">
                                          <p:val>
                                            <p:clrVal>
                                              <a:schemeClr val="hlink"/>
                                            </p:clrVal>
                                          </p:val>
                                        </p:tav>
                                      </p:tavLst>
                                    </p:anim>
                                    <p:set>
                                      <p:cBhvr>
                                        <p:cTn id="9" dur="80"/>
                                        <p:tgtEl>
                                          <p:spTgt spid="10242"/>
                                        </p:tgtEl>
                                        <p:attrNameLst>
                                          <p:attrName>fill.type</p:attrName>
                                        </p:attrNameLst>
                                      </p:cBhvr>
                                      <p:to>
                                        <p:strVal val="solid"/>
                                      </p:to>
                                    </p:set>
                                  </p:childTnLst>
                                </p:cTn>
                              </p:par>
                            </p:childTnLst>
                          </p:cTn>
                        </p:par>
                        <p:par>
                          <p:cTn id="10" fill="hold" nodeType="afterGroup">
                            <p:stCondLst>
                              <p:cond delay="20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0243">
                                            <p:txEl>
                                              <p:pRg st="0" end="0"/>
                                            </p:txEl>
                                          </p:spTgt>
                                        </p:tgtEl>
                                        <p:attrNameLst>
                                          <p:attrName>style.visibility</p:attrName>
                                        </p:attrNameLst>
                                      </p:cBhvr>
                                      <p:to>
                                        <p:strVal val="visible"/>
                                      </p:to>
                                    </p:set>
                                    <p:anim calcmode="discrete" valueType="clr">
                                      <p:cBhvr override="childStyle">
                                        <p:cTn id="13" dur="80"/>
                                        <p:tgtEl>
                                          <p:spTgt spid="102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024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0243">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244"/>
                                        </p:tgtEl>
                                        <p:attrNameLst>
                                          <p:attrName>style.visibility</p:attrName>
                                        </p:attrNameLst>
                                      </p:cBhvr>
                                      <p:to>
                                        <p:strVal val="visible"/>
                                      </p:to>
                                    </p:set>
                                    <p:animEffect transition="in" filter="dissolve">
                                      <p:cBhvr>
                                        <p:cTn id="20" dur="500"/>
                                        <p:tgtEl>
                                          <p:spTgt spid="10244"/>
                                        </p:tgtEl>
                                      </p:cBhvr>
                                    </p:animEffect>
                                  </p:childTnLst>
                                </p:cTn>
                              </p:par>
                            </p:childTnLst>
                          </p:cTn>
                        </p:par>
                        <p:par>
                          <p:cTn id="21" fill="hold" nodeType="afterGroup">
                            <p:stCondLst>
                              <p:cond delay="500"/>
                            </p:stCondLst>
                            <p:childTnLst>
                              <p:par>
                                <p:cTn id="22" presetID="22" presetClass="entr" presetSubtype="4" fill="hold" nodeType="afterEffect">
                                  <p:stCondLst>
                                    <p:cond delay="0"/>
                                  </p:stCondLst>
                                  <p:childTnLst>
                                    <p:set>
                                      <p:cBhvr>
                                        <p:cTn id="23" dur="1" fill="hold">
                                          <p:stCondLst>
                                            <p:cond delay="0"/>
                                          </p:stCondLst>
                                        </p:cTn>
                                        <p:tgtEl>
                                          <p:spTgt spid="10245"/>
                                        </p:tgtEl>
                                        <p:attrNameLst>
                                          <p:attrName>style.visibility</p:attrName>
                                        </p:attrNameLst>
                                      </p:cBhvr>
                                      <p:to>
                                        <p:strVal val="visible"/>
                                      </p:to>
                                    </p:set>
                                    <p:animEffect transition="in" filter="wipe(down)">
                                      <p:cBhvr>
                                        <p:cTn id="24" dur="1000"/>
                                        <p:tgtEl>
                                          <p:spTgt spid="10245"/>
                                        </p:tgtEl>
                                      </p:cBhvr>
                                    </p:animEffect>
                                  </p:childTnLst>
                                </p:cTn>
                              </p:par>
                            </p:childTnLst>
                          </p:cTn>
                        </p:par>
                        <p:par>
                          <p:cTn id="25" fill="hold" nodeType="afterGroup">
                            <p:stCondLst>
                              <p:cond delay="1500"/>
                            </p:stCondLst>
                            <p:childTnLst>
                              <p:par>
                                <p:cTn id="26" presetID="37" presetClass="entr" presetSubtype="0" fill="hold" nodeType="afterEffect">
                                  <p:stCondLst>
                                    <p:cond delay="0"/>
                                  </p:stCondLst>
                                  <p:childTnLst>
                                    <p:set>
                                      <p:cBhvr>
                                        <p:cTn id="27" dur="1" fill="hold">
                                          <p:stCondLst>
                                            <p:cond delay="0"/>
                                          </p:stCondLst>
                                        </p:cTn>
                                        <p:tgtEl>
                                          <p:spTgt spid="10253">
                                            <p:txEl>
                                              <p:pRg st="0" end="0"/>
                                            </p:txEl>
                                          </p:spTgt>
                                        </p:tgtEl>
                                        <p:attrNameLst>
                                          <p:attrName>style.visibility</p:attrName>
                                        </p:attrNameLst>
                                      </p:cBhvr>
                                      <p:to>
                                        <p:strVal val="visible"/>
                                      </p:to>
                                    </p:set>
                                    <p:animEffect transition="in" filter="fade">
                                      <p:cBhvr>
                                        <p:cTn id="28" dur="1000"/>
                                        <p:tgtEl>
                                          <p:spTgt spid="10253">
                                            <p:txEl>
                                              <p:pRg st="0" end="0"/>
                                            </p:txEl>
                                          </p:spTgt>
                                        </p:tgtEl>
                                      </p:cBhvr>
                                    </p:animEffect>
                                    <p:anim calcmode="lin" valueType="num">
                                      <p:cBhvr>
                                        <p:cTn id="29" dur="1000" fill="hold"/>
                                        <p:tgtEl>
                                          <p:spTgt spid="10253">
                                            <p:txEl>
                                              <p:pRg st="0" end="0"/>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0253">
                                            <p:txEl>
                                              <p:pRg st="0" end="0"/>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25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0248"/>
                                        </p:tgtEl>
                                        <p:attrNameLst>
                                          <p:attrName>style.visibility</p:attrName>
                                        </p:attrNameLst>
                                      </p:cBhvr>
                                      <p:to>
                                        <p:strVal val="visible"/>
                                      </p:to>
                                    </p:set>
                                    <p:animEffect transition="in" filter="wipe(left)">
                                      <p:cBhvr>
                                        <p:cTn id="36" dur="500"/>
                                        <p:tgtEl>
                                          <p:spTgt spid="10248"/>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10249"/>
                                        </p:tgtEl>
                                        <p:attrNameLst>
                                          <p:attrName>style.visibility</p:attrName>
                                        </p:attrNameLst>
                                      </p:cBhvr>
                                      <p:to>
                                        <p:strVal val="visible"/>
                                      </p:to>
                                    </p:set>
                                    <p:animEffect transition="in" filter="fade">
                                      <p:cBhvr>
                                        <p:cTn id="39" dur="1000"/>
                                        <p:tgtEl>
                                          <p:spTgt spid="10249"/>
                                        </p:tgtEl>
                                      </p:cBhvr>
                                    </p:animEffect>
                                    <p:anim calcmode="lin" valueType="num">
                                      <p:cBhvr>
                                        <p:cTn id="40" dur="1000" fill="hold"/>
                                        <p:tgtEl>
                                          <p:spTgt spid="10249"/>
                                        </p:tgtEl>
                                        <p:attrNameLst>
                                          <p:attrName>ppt_x</p:attrName>
                                        </p:attrNameLst>
                                      </p:cBhvr>
                                      <p:tavLst>
                                        <p:tav tm="0">
                                          <p:val>
                                            <p:strVal val="#ppt_x"/>
                                          </p:val>
                                        </p:tav>
                                        <p:tav tm="100000">
                                          <p:val>
                                            <p:strVal val="#ppt_x"/>
                                          </p:val>
                                        </p:tav>
                                      </p:tavLst>
                                    </p:anim>
                                    <p:anim calcmode="lin" valueType="num">
                                      <p:cBhvr>
                                        <p:cTn id="41"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10247"/>
                                        </p:tgtEl>
                                        <p:attrNameLst>
                                          <p:attrName>style.visibility</p:attrName>
                                        </p:attrNameLst>
                                      </p:cBhvr>
                                      <p:to>
                                        <p:strVal val="visible"/>
                                      </p:to>
                                    </p:set>
                                    <p:animEffect transition="in" filter="fade">
                                      <p:cBhvr>
                                        <p:cTn id="46" dur="1000"/>
                                        <p:tgtEl>
                                          <p:spTgt spid="10247"/>
                                        </p:tgtEl>
                                      </p:cBhvr>
                                    </p:animEffect>
                                    <p:anim calcmode="lin" valueType="num">
                                      <p:cBhvr>
                                        <p:cTn id="47" dur="1000" fill="hold"/>
                                        <p:tgtEl>
                                          <p:spTgt spid="10247"/>
                                        </p:tgtEl>
                                        <p:attrNameLst>
                                          <p:attrName>ppt_x</p:attrName>
                                        </p:attrNameLst>
                                      </p:cBhvr>
                                      <p:tavLst>
                                        <p:tav tm="0">
                                          <p:val>
                                            <p:strVal val="#ppt_x"/>
                                          </p:val>
                                        </p:tav>
                                        <p:tav tm="100000">
                                          <p:val>
                                            <p:strVal val="#ppt_x"/>
                                          </p:val>
                                        </p:tav>
                                      </p:tavLst>
                                    </p:anim>
                                    <p:anim calcmode="lin" valueType="num">
                                      <p:cBhvr>
                                        <p:cTn id="48" dur="900" decel="100000" fill="hold"/>
                                        <p:tgtEl>
                                          <p:spTgt spid="1024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0247"/>
                                        </p:tgtEl>
                                        <p:attrNameLst>
                                          <p:attrName>ppt_y</p:attrName>
                                        </p:attrNameLst>
                                      </p:cBhvr>
                                      <p:tavLst>
                                        <p:tav tm="0">
                                          <p:val>
                                            <p:strVal val="#ppt_y-.03"/>
                                          </p:val>
                                        </p:tav>
                                        <p:tav tm="100000">
                                          <p:val>
                                            <p:strVal val="#ppt_y"/>
                                          </p:val>
                                        </p:tav>
                                      </p:tavLst>
                                    </p:anim>
                                  </p:childTnLst>
                                </p:cTn>
                              </p:par>
                            </p:childTnLst>
                          </p:cTn>
                        </p:par>
                        <p:par>
                          <p:cTn id="50" fill="hold" nodeType="afterGroup">
                            <p:stCondLst>
                              <p:cond delay="1000"/>
                            </p:stCondLst>
                            <p:childTnLst>
                              <p:par>
                                <p:cTn id="51" presetID="37" presetClass="entr" presetSubtype="0" fill="hold" nodeType="afterEffect">
                                  <p:stCondLst>
                                    <p:cond delay="0"/>
                                  </p:stCondLst>
                                  <p:childTnLst>
                                    <p:set>
                                      <p:cBhvr>
                                        <p:cTn id="52" dur="1" fill="hold">
                                          <p:stCondLst>
                                            <p:cond delay="0"/>
                                          </p:stCondLst>
                                        </p:cTn>
                                        <p:tgtEl>
                                          <p:spTgt spid="10246"/>
                                        </p:tgtEl>
                                        <p:attrNameLst>
                                          <p:attrName>style.visibility</p:attrName>
                                        </p:attrNameLst>
                                      </p:cBhvr>
                                      <p:to>
                                        <p:strVal val="visible"/>
                                      </p:to>
                                    </p:set>
                                    <p:animEffect transition="in" filter="fade">
                                      <p:cBhvr>
                                        <p:cTn id="53" dur="1000"/>
                                        <p:tgtEl>
                                          <p:spTgt spid="10246"/>
                                        </p:tgtEl>
                                      </p:cBhvr>
                                    </p:animEffect>
                                    <p:anim calcmode="lin" valueType="num">
                                      <p:cBhvr>
                                        <p:cTn id="54" dur="1000" fill="hold"/>
                                        <p:tgtEl>
                                          <p:spTgt spid="10246"/>
                                        </p:tgtEl>
                                        <p:attrNameLst>
                                          <p:attrName>ppt_x</p:attrName>
                                        </p:attrNameLst>
                                      </p:cBhvr>
                                      <p:tavLst>
                                        <p:tav tm="0">
                                          <p:val>
                                            <p:strVal val="#ppt_x"/>
                                          </p:val>
                                        </p:tav>
                                        <p:tav tm="100000">
                                          <p:val>
                                            <p:strVal val="#ppt_x"/>
                                          </p:val>
                                        </p:tav>
                                      </p:tavLst>
                                    </p:anim>
                                    <p:anim calcmode="lin" valueType="num">
                                      <p:cBhvr>
                                        <p:cTn id="55" dur="900" decel="100000" fill="hold"/>
                                        <p:tgtEl>
                                          <p:spTgt spid="1024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246"/>
                                        </p:tgtEl>
                                        <p:attrNameLst>
                                          <p:attrName>ppt_y</p:attrName>
                                        </p:attrNameLst>
                                      </p:cBhvr>
                                      <p:tavLst>
                                        <p:tav tm="0">
                                          <p:val>
                                            <p:strVal val="#ppt_y-.03"/>
                                          </p:val>
                                        </p:tav>
                                        <p:tav tm="100000">
                                          <p:val>
                                            <p:strVal val="#ppt_y"/>
                                          </p:val>
                                        </p:tav>
                                      </p:tavLst>
                                    </p:anim>
                                  </p:childTnLst>
                                </p:cTn>
                              </p:par>
                            </p:childTnLst>
                          </p:cTn>
                        </p:par>
                        <p:par>
                          <p:cTn id="57" fill="hold" nodeType="afterGroup">
                            <p:stCondLst>
                              <p:cond delay="2000"/>
                            </p:stCondLst>
                            <p:childTnLst>
                              <p:par>
                                <p:cTn id="58" presetID="9" presetClass="entr" presetSubtype="0" fill="hold" grpId="0" nodeType="afterEffect">
                                  <p:stCondLst>
                                    <p:cond delay="0"/>
                                  </p:stCondLst>
                                  <p:childTnLst>
                                    <p:set>
                                      <p:cBhvr>
                                        <p:cTn id="59" dur="1" fill="hold">
                                          <p:stCondLst>
                                            <p:cond delay="0"/>
                                          </p:stCondLst>
                                        </p:cTn>
                                        <p:tgtEl>
                                          <p:spTgt spid="10252"/>
                                        </p:tgtEl>
                                        <p:attrNameLst>
                                          <p:attrName>style.visibility</p:attrName>
                                        </p:attrNameLst>
                                      </p:cBhvr>
                                      <p:to>
                                        <p:strVal val="visible"/>
                                      </p:to>
                                    </p:set>
                                    <p:animEffect transition="in" filter="dissolve">
                                      <p:cBhvr>
                                        <p:cTn id="60" dur="500"/>
                                        <p:tgtEl>
                                          <p:spTgt spid="1025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2" presetClass="entr" presetSubtype="0" fill="hold" nodeType="clickEffect">
                                  <p:stCondLst>
                                    <p:cond delay="0"/>
                                  </p:stCondLst>
                                  <p:childTnLst>
                                    <p:set>
                                      <p:cBhvr>
                                        <p:cTn id="64" dur="1" fill="hold">
                                          <p:stCondLst>
                                            <p:cond delay="0"/>
                                          </p:stCondLst>
                                        </p:cTn>
                                        <p:tgtEl>
                                          <p:spTgt spid="10250"/>
                                        </p:tgtEl>
                                        <p:attrNameLst>
                                          <p:attrName>style.visibility</p:attrName>
                                        </p:attrNameLst>
                                      </p:cBhvr>
                                      <p:to>
                                        <p:strVal val="visible"/>
                                      </p:to>
                                    </p:set>
                                    <p:animEffect transition="in" filter="fade">
                                      <p:cBhvr>
                                        <p:cTn id="65" dur="1000"/>
                                        <p:tgtEl>
                                          <p:spTgt spid="10250"/>
                                        </p:tgtEl>
                                      </p:cBhvr>
                                    </p:animEffect>
                                    <p:anim calcmode="lin" valueType="num">
                                      <p:cBhvr>
                                        <p:cTn id="66" dur="1000" fill="hold"/>
                                        <p:tgtEl>
                                          <p:spTgt spid="10250"/>
                                        </p:tgtEl>
                                        <p:attrNameLst>
                                          <p:attrName>ppt_x</p:attrName>
                                        </p:attrNameLst>
                                      </p:cBhvr>
                                      <p:tavLst>
                                        <p:tav tm="0">
                                          <p:val>
                                            <p:strVal val="#ppt_x"/>
                                          </p:val>
                                        </p:tav>
                                        <p:tav tm="100000">
                                          <p:val>
                                            <p:strVal val="#ppt_x"/>
                                          </p:val>
                                        </p:tav>
                                      </p:tavLst>
                                    </p:anim>
                                    <p:anim calcmode="lin" valueType="num">
                                      <p:cBhvr>
                                        <p:cTn id="67" dur="1000" fill="hold"/>
                                        <p:tgtEl>
                                          <p:spTgt spid="10250"/>
                                        </p:tgtEl>
                                        <p:attrNameLst>
                                          <p:attrName>ppt_y</p:attrName>
                                        </p:attrNameLst>
                                      </p:cBhvr>
                                      <p:tavLst>
                                        <p:tav tm="0">
                                          <p:val>
                                            <p:strVal val="#ppt_y+.1"/>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fade">
                                      <p:cBhvr>
                                        <p:cTn id="70" dur="1000"/>
                                        <p:tgtEl>
                                          <p:spTgt spid="10251"/>
                                        </p:tgtEl>
                                      </p:cBhvr>
                                    </p:animEffect>
                                    <p:anim calcmode="lin" valueType="num">
                                      <p:cBhvr>
                                        <p:cTn id="71" dur="1000" fill="hold"/>
                                        <p:tgtEl>
                                          <p:spTgt spid="10251"/>
                                        </p:tgtEl>
                                        <p:attrNameLst>
                                          <p:attrName>ppt_x</p:attrName>
                                        </p:attrNameLst>
                                      </p:cBhvr>
                                      <p:tavLst>
                                        <p:tav tm="0">
                                          <p:val>
                                            <p:strVal val="#ppt_x"/>
                                          </p:val>
                                        </p:tav>
                                        <p:tav tm="100000">
                                          <p:val>
                                            <p:strVal val="#ppt_x"/>
                                          </p:val>
                                        </p:tav>
                                      </p:tavLst>
                                    </p:anim>
                                    <p:anim calcmode="lin" valueType="num">
                                      <p:cBhvr>
                                        <p:cTn id="72" dur="900" decel="100000" fill="hold"/>
                                        <p:tgtEl>
                                          <p:spTgt spid="1025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02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P spid="10244" grpId="0" animBg="1"/>
      <p:bldP spid="10249" grpId="0"/>
      <p:bldP spid="10251" grpId="0"/>
      <p:bldP spid="102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33FF3F1-E705-41C4-83D4-1E5D72655411}"/>
              </a:ext>
            </a:extLst>
          </p:cNvPr>
          <p:cNvSpPr>
            <a:spLocks noChangeArrowheads="1"/>
          </p:cNvSpPr>
          <p:nvPr/>
        </p:nvSpPr>
        <p:spPr bwMode="auto">
          <a:xfrm>
            <a:off x="360363" y="487363"/>
            <a:ext cx="57721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00"/>
                </a:solidFill>
                <a:effectLst/>
                <a:uLnTx/>
                <a:uFillTx/>
                <a:latin typeface="Times New Roman" pitchFamily="48" charset="0"/>
                <a:ea typeface="+mn-ea"/>
                <a:cs typeface="+mn-cs"/>
              </a:rPr>
              <a:t>The SI unit of work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00"/>
                </a:solidFill>
                <a:effectLst/>
                <a:uLnTx/>
                <a:uFillTx/>
                <a:latin typeface="Times New Roman" pitchFamily="48" charset="0"/>
                <a:ea typeface="+mn-ea"/>
                <a:cs typeface="+mn-cs"/>
              </a:rPr>
              <a:t>is the </a:t>
            </a:r>
            <a:r>
              <a:rPr kumimoji="0" lang="en-US" sz="4000" b="1" i="0" u="none" strike="noStrike" kern="1200" cap="none" spc="0" normalizeH="0" baseline="0" noProof="0">
                <a:ln>
                  <a:noFill/>
                </a:ln>
                <a:solidFill>
                  <a:srgbClr val="FF0000"/>
                </a:solidFill>
                <a:effectLst/>
                <a:uLnTx/>
                <a:uFillTx/>
                <a:latin typeface="Times New Roman" pitchFamily="48" charset="0"/>
                <a:ea typeface="+mn-ea"/>
                <a:cs typeface="+mn-cs"/>
              </a:rPr>
              <a:t>Joule</a:t>
            </a:r>
            <a:r>
              <a:rPr kumimoji="0" lang="en-US" sz="4000" b="1" i="0" u="none" strike="noStrike" kern="1200" cap="none" spc="0" normalizeH="0" baseline="0" noProof="0">
                <a:ln>
                  <a:noFill/>
                </a:ln>
                <a:solidFill>
                  <a:srgbClr val="FFFF00"/>
                </a:solidFill>
                <a:effectLst/>
                <a:uLnTx/>
                <a:uFillTx/>
                <a:latin typeface="Times New Roman" pitchFamily="48"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00"/>
                </a:solidFill>
                <a:effectLst/>
                <a:uLnTx/>
                <a:uFillTx/>
                <a:latin typeface="Times New Roman" pitchFamily="48" charset="0"/>
                <a:ea typeface="+mn-ea"/>
                <a:cs typeface="+mn-cs"/>
              </a:rPr>
              <a:t>named in honor of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0000"/>
                </a:solidFill>
                <a:effectLst>
                  <a:outerShdw blurRad="38100" dist="38100" dir="2700000" algn="tl">
                    <a:srgbClr val="000000"/>
                  </a:outerShdw>
                </a:effectLst>
                <a:uLnTx/>
                <a:uFillTx/>
                <a:latin typeface="Arial Black" pitchFamily="34" charset="0"/>
                <a:ea typeface="+mn-ea"/>
                <a:cs typeface="+mn-cs"/>
                <a:hlinkClick r:id="rId3"/>
              </a:rPr>
              <a:t>James Prescott Joule</a:t>
            </a:r>
            <a:r>
              <a:rPr kumimoji="0" lang="en-US" sz="4000" b="1" i="0" u="none" strike="noStrike" kern="1200" cap="none" spc="0" normalizeH="0" baseline="0" noProof="0">
                <a:ln>
                  <a:noFill/>
                </a:ln>
                <a:solidFill>
                  <a:srgbClr val="FFFF00"/>
                </a:solidFill>
                <a:effectLst/>
                <a:uLnTx/>
                <a:uFillTx/>
                <a:latin typeface="Times New Roman" pitchFamily="48" charset="0"/>
                <a:ea typeface="+mn-ea"/>
                <a:cs typeface="+mn-cs"/>
              </a:rPr>
              <a:t>.</a:t>
            </a:r>
          </a:p>
        </p:txBody>
      </p:sp>
      <p:pic>
        <p:nvPicPr>
          <p:cNvPr id="97283" name="Picture 3">
            <a:extLst>
              <a:ext uri="{FF2B5EF4-FFF2-40B4-BE49-F238E27FC236}">
                <a16:creationId xmlns:a16="http://schemas.microsoft.com/office/drawing/2014/main" id="{D37FBDFB-81C0-4F68-B603-D1005663602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338" y="66675"/>
            <a:ext cx="2278062"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4" name="AutoShape 4">
            <a:extLst>
              <a:ext uri="{FF2B5EF4-FFF2-40B4-BE49-F238E27FC236}">
                <a16:creationId xmlns:a16="http://schemas.microsoft.com/office/drawing/2014/main" id="{BAF14F42-7DB2-4DCC-8839-BB7FE4A135B7}"/>
              </a:ext>
            </a:extLst>
          </p:cNvPr>
          <p:cNvSpPr>
            <a:spLocks noChangeArrowheads="1"/>
          </p:cNvSpPr>
          <p:nvPr/>
        </p:nvSpPr>
        <p:spPr bwMode="auto">
          <a:xfrm>
            <a:off x="381000" y="3886200"/>
            <a:ext cx="8407400" cy="2616200"/>
          </a:xfrm>
          <a:prstGeom prst="octagon">
            <a:avLst>
              <a:gd name="adj" fmla="val 29292"/>
            </a:avLst>
          </a:prstGeom>
          <a:solidFill>
            <a:srgbClr val="0000FF"/>
          </a:solidFill>
          <a:ln w="508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7285" name="Rectangle 5">
            <a:extLst>
              <a:ext uri="{FF2B5EF4-FFF2-40B4-BE49-F238E27FC236}">
                <a16:creationId xmlns:a16="http://schemas.microsoft.com/office/drawing/2014/main" id="{BCCD5A0F-4A8F-4DF5-A399-69F9BE567BFE}"/>
              </a:ext>
            </a:extLst>
          </p:cNvPr>
          <p:cNvSpPr>
            <a:spLocks noChangeArrowheads="1"/>
          </p:cNvSpPr>
          <p:nvPr/>
        </p:nvSpPr>
        <p:spPr bwMode="auto">
          <a:xfrm>
            <a:off x="6553200" y="76200"/>
            <a:ext cx="2438400" cy="304800"/>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2294" name="Rectangle 6">
            <a:extLst>
              <a:ext uri="{FF2B5EF4-FFF2-40B4-BE49-F238E27FC236}">
                <a16:creationId xmlns:a16="http://schemas.microsoft.com/office/drawing/2014/main" id="{77C857DC-0765-489B-B6D6-650BB0C8B2F0}"/>
              </a:ext>
            </a:extLst>
          </p:cNvPr>
          <p:cNvSpPr>
            <a:spLocks noChangeArrowheads="1"/>
          </p:cNvSpPr>
          <p:nvPr/>
        </p:nvSpPr>
        <p:spPr bwMode="auto">
          <a:xfrm>
            <a:off x="885825" y="3916363"/>
            <a:ext cx="74453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00"/>
                </a:solidFill>
                <a:effectLst>
                  <a:outerShdw blurRad="38100" dist="38100" dir="2700000" algn="tl">
                    <a:srgbClr val="000000"/>
                  </a:outerShdw>
                </a:effectLst>
                <a:uLnTx/>
                <a:uFillTx/>
                <a:latin typeface="Comic Sans MS" pitchFamily="66" charset="0"/>
                <a:ea typeface="+mn-ea"/>
                <a:cs typeface="+mn-cs"/>
              </a:rPr>
              <a:t>One </a:t>
            </a:r>
            <a:r>
              <a:rPr kumimoji="0" lang="en-US" sz="4000" b="1" i="0" u="none" strike="noStrike" kern="1200" cap="none" spc="0" normalizeH="0" baseline="0" noProof="0">
                <a:ln>
                  <a:noFill/>
                </a:ln>
                <a:solidFill>
                  <a:srgbClr val="FF0000"/>
                </a:solidFill>
                <a:effectLst>
                  <a:outerShdw blurRad="38100" dist="38100" dir="2700000" algn="tl">
                    <a:srgbClr val="000000"/>
                  </a:outerShdw>
                </a:effectLst>
                <a:uLnTx/>
                <a:uFillTx/>
                <a:latin typeface="Comic Sans MS" pitchFamily="66" charset="0"/>
                <a:ea typeface="+mn-ea"/>
                <a:cs typeface="+mn-cs"/>
              </a:rPr>
              <a:t>Joule</a:t>
            </a:r>
            <a:r>
              <a:rPr kumimoji="0" lang="en-US" sz="4000" b="1" i="0" u="none" strike="noStrike" kern="1200" cap="none" spc="0" normalizeH="0" baseline="0" noProof="0">
                <a:ln>
                  <a:noFill/>
                </a:ln>
                <a:solidFill>
                  <a:srgbClr val="FFFF00"/>
                </a:solidFill>
                <a:effectLst>
                  <a:outerShdw blurRad="38100" dist="38100" dir="2700000" algn="tl">
                    <a:srgbClr val="000000"/>
                  </a:outerShdw>
                </a:effectLst>
                <a:uLnTx/>
                <a:uFillTx/>
                <a:latin typeface="Comic Sans MS" pitchFamily="66" charset="0"/>
                <a:ea typeface="+mn-ea"/>
                <a:cs typeface="+mn-cs"/>
              </a:rPr>
              <a:t>, </a:t>
            </a:r>
            <a:r>
              <a:rPr kumimoji="0" lang="en-US" sz="4000" b="1" i="0" u="none" strike="noStrike" kern="1200" cap="none" spc="0" normalizeH="0" baseline="0" noProof="0">
                <a:ln>
                  <a:noFill/>
                </a:ln>
                <a:solidFill>
                  <a:srgbClr val="FF0000"/>
                </a:solidFill>
                <a:effectLst>
                  <a:outerShdw blurRad="38100" dist="38100" dir="2700000" algn="tl">
                    <a:srgbClr val="000000"/>
                  </a:outerShdw>
                </a:effectLst>
                <a:uLnTx/>
                <a:uFillTx/>
                <a:latin typeface="Comic Sans MS" pitchFamily="66" charset="0"/>
                <a:ea typeface="+mn-ea"/>
                <a:cs typeface="+mn-cs"/>
              </a:rPr>
              <a:t>J</a:t>
            </a:r>
            <a:r>
              <a:rPr kumimoji="0" lang="en-US" sz="4000" b="1" i="0" u="none" strike="noStrike" kern="1200" cap="none" spc="0" normalizeH="0" baseline="0" noProof="0">
                <a:ln>
                  <a:noFill/>
                </a:ln>
                <a:solidFill>
                  <a:srgbClr val="FFFF00"/>
                </a:solidFill>
                <a:effectLst>
                  <a:outerShdw blurRad="38100" dist="38100" dir="2700000" algn="tl">
                    <a:srgbClr val="000000"/>
                  </a:outerShdw>
                </a:effectLst>
                <a:uLnTx/>
                <a:uFillTx/>
                <a:latin typeface="Comic Sans MS" pitchFamily="66"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00"/>
                </a:solidFill>
                <a:effectLst>
                  <a:outerShdw blurRad="38100" dist="38100" dir="2700000" algn="tl">
                    <a:srgbClr val="000000"/>
                  </a:outerShdw>
                </a:effectLst>
                <a:uLnTx/>
                <a:uFillTx/>
                <a:latin typeface="Comic Sans MS" pitchFamily="66" charset="0"/>
                <a:ea typeface="+mn-ea"/>
                <a:cs typeface="+mn-cs"/>
              </a:rPr>
              <a:t>is the work done when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00FF00"/>
                </a:solidFill>
                <a:effectLst>
                  <a:outerShdw blurRad="38100" dist="38100" dir="2700000" algn="tl">
                    <a:srgbClr val="000000"/>
                  </a:outerShdw>
                </a:effectLst>
                <a:uLnTx/>
                <a:uFillTx/>
                <a:latin typeface="Comic Sans MS" pitchFamily="66" charset="0"/>
                <a:ea typeface="+mn-ea"/>
                <a:cs typeface="+mn-cs"/>
              </a:rPr>
              <a:t>1.0 N of force</a:t>
            </a:r>
            <a:r>
              <a:rPr kumimoji="0" lang="en-US" sz="4000" b="1" i="0" u="none" strike="noStrike" kern="1200" cap="none" spc="0" normalizeH="0" baseline="0" noProof="0">
                <a:ln>
                  <a:noFill/>
                </a:ln>
                <a:solidFill>
                  <a:srgbClr val="FFFF00"/>
                </a:solidFill>
                <a:effectLst>
                  <a:outerShdw blurRad="38100" dist="38100" dir="2700000" algn="tl">
                    <a:srgbClr val="000000"/>
                  </a:outerShdw>
                </a:effectLst>
                <a:uLnTx/>
                <a:uFillTx/>
                <a:latin typeface="Comic Sans MS" pitchFamily="66" charset="0"/>
                <a:ea typeface="+mn-ea"/>
                <a:cs typeface="+mn-cs"/>
              </a:rPr>
              <a:t> is applied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00"/>
                </a:solidFill>
                <a:effectLst>
                  <a:outerShdw blurRad="38100" dist="38100" dir="2700000" algn="tl">
                    <a:srgbClr val="000000"/>
                  </a:outerShdw>
                </a:effectLst>
                <a:uLnTx/>
                <a:uFillTx/>
                <a:latin typeface="Comic Sans MS" pitchFamily="66" charset="0"/>
                <a:ea typeface="+mn-ea"/>
                <a:cs typeface="+mn-cs"/>
              </a:rPr>
              <a:t>through a </a:t>
            </a:r>
            <a:r>
              <a:rPr kumimoji="0" lang="en-US" sz="4000" b="1" i="0" u="none" strike="noStrike" kern="1200" cap="none" spc="0" normalizeH="0" baseline="0" noProof="0">
                <a:ln>
                  <a:noFill/>
                </a:ln>
                <a:solidFill>
                  <a:srgbClr val="00FF00"/>
                </a:solidFill>
                <a:effectLst>
                  <a:outerShdw blurRad="38100" dist="38100" dir="2700000" algn="tl">
                    <a:srgbClr val="000000"/>
                  </a:outerShdw>
                </a:effectLst>
                <a:uLnTx/>
                <a:uFillTx/>
                <a:latin typeface="Comic Sans MS" pitchFamily="66" charset="0"/>
                <a:ea typeface="+mn-ea"/>
                <a:cs typeface="+mn-cs"/>
              </a:rPr>
              <a:t>distance of 1.0 m</a:t>
            </a:r>
            <a:r>
              <a:rPr kumimoji="0" lang="en-US" sz="4000" b="1" i="0" u="none" strike="noStrike" kern="1200" cap="none" spc="0" normalizeH="0" baseline="0" noProof="0">
                <a:ln>
                  <a:noFill/>
                </a:ln>
                <a:solidFill>
                  <a:srgbClr val="003399"/>
                </a:solidFill>
                <a:effectLst>
                  <a:outerShdw blurRad="38100" dist="38100" dir="2700000" algn="tl">
                    <a:srgbClr val="000000"/>
                  </a:outerShdw>
                </a:effectLst>
                <a:uLnTx/>
                <a:uFillTx/>
                <a:latin typeface="Comic Sans MS" pitchFamily="66" charset="0"/>
                <a:ea typeface="+mn-ea"/>
                <a:cs typeface="+mn-cs"/>
              </a:rPr>
              <a:t>.</a:t>
            </a:r>
          </a:p>
        </p:txBody>
      </p:sp>
      <p:sp>
        <p:nvSpPr>
          <p:cNvPr id="97287" name="Rectangle 7">
            <a:extLst>
              <a:ext uri="{FF2B5EF4-FFF2-40B4-BE49-F238E27FC236}">
                <a16:creationId xmlns:a16="http://schemas.microsoft.com/office/drawing/2014/main" id="{CED18FFC-A719-4180-BFC8-30B4E64017D5}"/>
              </a:ext>
            </a:extLst>
          </p:cNvPr>
          <p:cNvSpPr>
            <a:spLocks noChangeArrowheads="1"/>
          </p:cNvSpPr>
          <p:nvPr/>
        </p:nvSpPr>
        <p:spPr bwMode="auto">
          <a:xfrm>
            <a:off x="6553200" y="3200400"/>
            <a:ext cx="2438400" cy="381000"/>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61853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2294">
                                            <p:txEl>
                                              <p:pRg st="0" end="0"/>
                                            </p:txEl>
                                          </p:spTgt>
                                        </p:tgtEl>
                                        <p:attrNameLst>
                                          <p:attrName>style.visibility</p:attrName>
                                        </p:attrNameLst>
                                      </p:cBhvr>
                                      <p:to>
                                        <p:strVal val="visible"/>
                                      </p:to>
                                    </p:set>
                                    <p:anim calcmode="discrete" valueType="clr">
                                      <p:cBhvr override="childStyle">
                                        <p:cTn id="7" dur="80"/>
                                        <p:tgtEl>
                                          <p:spTgt spid="122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2294">
                                            <p:txEl>
                                              <p:pRg st="0" end="0"/>
                                            </p:txEl>
                                          </p:spTgt>
                                        </p:tgtEl>
                                        <p:attrNameLst>
                                          <p:attrName>fill.type</p:attrName>
                                        </p:attrNameLst>
                                      </p:cBhvr>
                                      <p:to>
                                        <p:strVal val="solid"/>
                                      </p:to>
                                    </p:set>
                                  </p:childTnLst>
                                </p:cTn>
                              </p:par>
                            </p:childTnLst>
                          </p:cTn>
                        </p:par>
                        <p:par>
                          <p:cTn id="10" fill="hold" nodeType="afterGroup">
                            <p:stCondLst>
                              <p:cond delay="48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2294">
                                            <p:txEl>
                                              <p:pRg st="1" end="1"/>
                                            </p:txEl>
                                          </p:spTgt>
                                        </p:tgtEl>
                                        <p:attrNameLst>
                                          <p:attrName>style.visibility</p:attrName>
                                        </p:attrNameLst>
                                      </p:cBhvr>
                                      <p:to>
                                        <p:strVal val="visible"/>
                                      </p:to>
                                    </p:set>
                                    <p:anim calcmode="discrete" valueType="clr">
                                      <p:cBhvr override="childStyle">
                                        <p:cTn id="13" dur="80"/>
                                        <p:tgtEl>
                                          <p:spTgt spid="1229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294">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12294">
                                            <p:txEl>
                                              <p:pRg st="1" end="1"/>
                                            </p:txEl>
                                          </p:spTgt>
                                        </p:tgtEl>
                                        <p:attrNameLst>
                                          <p:attrName>fill.type</p:attrName>
                                        </p:attrNameLst>
                                      </p:cBhvr>
                                      <p:to>
                                        <p:strVal val="solid"/>
                                      </p:to>
                                    </p:set>
                                  </p:childTnLst>
                                </p:cTn>
                              </p:par>
                            </p:childTnLst>
                          </p:cTn>
                        </p:par>
                        <p:par>
                          <p:cTn id="16" fill="hold" nodeType="afterGroup">
                            <p:stCondLst>
                              <p:cond delay="12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2294">
                                            <p:txEl>
                                              <p:pRg st="2" end="2"/>
                                            </p:txEl>
                                          </p:spTgt>
                                        </p:tgtEl>
                                        <p:attrNameLst>
                                          <p:attrName>style.visibility</p:attrName>
                                        </p:attrNameLst>
                                      </p:cBhvr>
                                      <p:to>
                                        <p:strVal val="visible"/>
                                      </p:to>
                                    </p:set>
                                    <p:anim calcmode="discrete" valueType="clr">
                                      <p:cBhvr override="childStyle">
                                        <p:cTn id="19" dur="80"/>
                                        <p:tgtEl>
                                          <p:spTgt spid="1229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294">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2294">
                                            <p:txEl>
                                              <p:pRg st="2" end="2"/>
                                            </p:txEl>
                                          </p:spTgt>
                                        </p:tgtEl>
                                        <p:attrNameLst>
                                          <p:attrName>fill.type</p:attrName>
                                        </p:attrNameLst>
                                      </p:cBhvr>
                                      <p:to>
                                        <p:strVal val="solid"/>
                                      </p:to>
                                    </p:set>
                                  </p:childTnLst>
                                </p:cTn>
                              </p:par>
                            </p:childTnLst>
                          </p:cTn>
                        </p:par>
                        <p:par>
                          <p:cTn id="22" fill="hold" nodeType="afterGroup">
                            <p:stCondLst>
                              <p:cond delay="20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2294">
                                            <p:txEl>
                                              <p:pRg st="3" end="3"/>
                                            </p:txEl>
                                          </p:spTgt>
                                        </p:tgtEl>
                                        <p:attrNameLst>
                                          <p:attrName>style.visibility</p:attrName>
                                        </p:attrNameLst>
                                      </p:cBhvr>
                                      <p:to>
                                        <p:strVal val="visible"/>
                                      </p:to>
                                    </p:set>
                                    <p:anim calcmode="discrete" valueType="clr">
                                      <p:cBhvr override="childStyle">
                                        <p:cTn id="25" dur="80"/>
                                        <p:tgtEl>
                                          <p:spTgt spid="1229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294">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1229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a:extLst>
              <a:ext uri="{FF2B5EF4-FFF2-40B4-BE49-F238E27FC236}">
                <a16:creationId xmlns:a16="http://schemas.microsoft.com/office/drawing/2014/main" id="{A8ACBC7C-49C3-493B-AFFF-1EE046755D97}"/>
              </a:ext>
            </a:extLst>
          </p:cNvPr>
          <p:cNvSpPr txBox="1">
            <a:spLocks noChangeArrowheads="1"/>
          </p:cNvSpPr>
          <p:nvPr/>
        </p:nvSpPr>
        <p:spPr bwMode="auto">
          <a:xfrm>
            <a:off x="304800" y="1524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Arial" panose="020B0604020202020204" pitchFamily="34" charset="0"/>
                <a:ea typeface="+mn-ea"/>
                <a:cs typeface="+mn-cs"/>
              </a:rPr>
              <a:t>7-1 Work Done by a Constant Force</a:t>
            </a:r>
          </a:p>
        </p:txBody>
      </p:sp>
      <p:sp>
        <p:nvSpPr>
          <p:cNvPr id="99331" name="Text Box 3">
            <a:extLst>
              <a:ext uri="{FF2B5EF4-FFF2-40B4-BE49-F238E27FC236}">
                <a16:creationId xmlns:a16="http://schemas.microsoft.com/office/drawing/2014/main" id="{4E0BF9E0-2F07-4F5A-A66C-5D44D83EF638}"/>
              </a:ext>
            </a:extLst>
          </p:cNvPr>
          <p:cNvSpPr txBox="1">
            <a:spLocks noChangeArrowheads="1"/>
          </p:cNvSpPr>
          <p:nvPr/>
        </p:nvSpPr>
        <p:spPr bwMode="auto">
          <a:xfrm>
            <a:off x="457200" y="9144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In the SI system, the units of work are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joules</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a:t>
            </a:r>
          </a:p>
        </p:txBody>
      </p:sp>
      <p:sp>
        <p:nvSpPr>
          <p:cNvPr id="99332" name="Text Box 5">
            <a:extLst>
              <a:ext uri="{FF2B5EF4-FFF2-40B4-BE49-F238E27FC236}">
                <a16:creationId xmlns:a16="http://schemas.microsoft.com/office/drawing/2014/main" id="{8F9D5632-1AD1-4960-83A8-70BD00BF6BB2}"/>
              </a:ext>
            </a:extLst>
          </p:cNvPr>
          <p:cNvSpPr txBox="1">
            <a:spLocks noChangeArrowheads="1"/>
          </p:cNvSpPr>
          <p:nvPr/>
        </p:nvSpPr>
        <p:spPr bwMode="auto">
          <a:xfrm>
            <a:off x="3733800" y="2514600"/>
            <a:ext cx="4953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As long as this person does not lift or lower the bag of groceries, he is doing </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no work</a:t>
            </a:r>
            <a:r>
              <a:rPr kumimoji="0" lang="en-US" altLang="en-US" sz="2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on it. The force he exerts has no component in the direction of motion.</a:t>
            </a:r>
          </a:p>
        </p:txBody>
      </p:sp>
      <p:pic>
        <p:nvPicPr>
          <p:cNvPr id="99333" name="Picture 7">
            <a:extLst>
              <a:ext uri="{FF2B5EF4-FFF2-40B4-BE49-F238E27FC236}">
                <a16:creationId xmlns:a16="http://schemas.microsoft.com/office/drawing/2014/main" id="{86C09BF6-CE78-4AA8-B4BC-495F0F699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2992438"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4" name="Picture 8" descr="eq_page_164_1">
            <a:extLst>
              <a:ext uri="{FF2B5EF4-FFF2-40B4-BE49-F238E27FC236}">
                <a16:creationId xmlns:a16="http://schemas.microsoft.com/office/drawing/2014/main" id="{F07F071C-DBCB-4CBF-9635-585E4980A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1695450"/>
            <a:ext cx="2209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9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a:extLst>
              <a:ext uri="{FF2B5EF4-FFF2-40B4-BE49-F238E27FC236}">
                <a16:creationId xmlns:a16="http://schemas.microsoft.com/office/drawing/2014/main" id="{6BDCC58C-88DD-4DD3-AF5F-61431E0E334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0"/>
            <a:ext cx="815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3">
            <a:extLst>
              <a:ext uri="{FF2B5EF4-FFF2-40B4-BE49-F238E27FC236}">
                <a16:creationId xmlns:a16="http://schemas.microsoft.com/office/drawing/2014/main" id="{B513DBDA-E641-4B52-B8DB-9715D071D08B}"/>
              </a:ext>
            </a:extLst>
          </p:cNvPr>
          <p:cNvSpPr>
            <a:spLocks noChangeArrowheads="1"/>
          </p:cNvSpPr>
          <p:nvPr/>
        </p:nvSpPr>
        <p:spPr bwMode="auto">
          <a:xfrm>
            <a:off x="-73025" y="122238"/>
            <a:ext cx="65405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00"/>
                </a:solidFill>
                <a:effectLst>
                  <a:outerShdw blurRad="38100" dist="38100" dir="2700000" algn="tl">
                    <a:srgbClr val="000000"/>
                  </a:outerShdw>
                </a:effectLst>
                <a:uLnTx/>
                <a:uFillTx/>
                <a:latin typeface="Comic Sans MS" pitchFamily="66" charset="0"/>
                <a:ea typeface="+mn-ea"/>
                <a:cs typeface="+mn-cs"/>
              </a:rPr>
              <a:t>Graphically, work is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00"/>
                </a:solidFill>
                <a:effectLst>
                  <a:outerShdw blurRad="38100" dist="38100" dir="2700000" algn="tl">
                    <a:srgbClr val="000000"/>
                  </a:outerShdw>
                </a:effectLst>
                <a:uLnTx/>
                <a:uFillTx/>
                <a:latin typeface="Comic Sans MS" pitchFamily="66" charset="0"/>
                <a:ea typeface="+mn-ea"/>
                <a:cs typeface="+mn-cs"/>
              </a:rPr>
              <a:t>the area under 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00"/>
                </a:solidFill>
                <a:effectLst>
                  <a:outerShdw blurRad="38100" dist="38100" dir="2700000" algn="tl">
                    <a:srgbClr val="000000"/>
                  </a:outerShdw>
                </a:effectLst>
                <a:uLnTx/>
                <a:uFillTx/>
                <a:latin typeface="Comic Sans MS" pitchFamily="66" charset="0"/>
                <a:ea typeface="+mn-ea"/>
                <a:cs typeface="+mn-cs"/>
              </a:rPr>
              <a:t>“Force vs. Displacement” graph.</a:t>
            </a:r>
          </a:p>
        </p:txBody>
      </p:sp>
      <p:sp>
        <p:nvSpPr>
          <p:cNvPr id="101380" name="Line 4">
            <a:extLst>
              <a:ext uri="{FF2B5EF4-FFF2-40B4-BE49-F238E27FC236}">
                <a16:creationId xmlns:a16="http://schemas.microsoft.com/office/drawing/2014/main" id="{15755935-D184-4628-ACC0-15BF66692E91}"/>
              </a:ext>
            </a:extLst>
          </p:cNvPr>
          <p:cNvSpPr>
            <a:spLocks noChangeShapeType="1"/>
          </p:cNvSpPr>
          <p:nvPr/>
        </p:nvSpPr>
        <p:spPr bwMode="auto">
          <a:xfrm>
            <a:off x="2743200" y="2362200"/>
            <a:ext cx="0" cy="266700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381" name="Line 5">
            <a:extLst>
              <a:ext uri="{FF2B5EF4-FFF2-40B4-BE49-F238E27FC236}">
                <a16:creationId xmlns:a16="http://schemas.microsoft.com/office/drawing/2014/main" id="{C391E093-BD73-4F9D-9561-8CE2DCE92420}"/>
              </a:ext>
            </a:extLst>
          </p:cNvPr>
          <p:cNvSpPr>
            <a:spLocks noChangeShapeType="1"/>
          </p:cNvSpPr>
          <p:nvPr/>
        </p:nvSpPr>
        <p:spPr bwMode="auto">
          <a:xfrm>
            <a:off x="2209800" y="4648200"/>
            <a:ext cx="4114800" cy="0"/>
          </a:xfrm>
          <a:prstGeom prst="line">
            <a:avLst/>
          </a:prstGeom>
          <a:noFill/>
          <a:ln w="508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342" name="Rectangle 6">
            <a:extLst>
              <a:ext uri="{FF2B5EF4-FFF2-40B4-BE49-F238E27FC236}">
                <a16:creationId xmlns:a16="http://schemas.microsoft.com/office/drawing/2014/main" id="{C66F3794-B87E-4FF3-9F8F-DACF0CA92A4F}"/>
              </a:ext>
            </a:extLst>
          </p:cNvPr>
          <p:cNvSpPr>
            <a:spLocks noChangeArrowheads="1"/>
          </p:cNvSpPr>
          <p:nvPr/>
        </p:nvSpPr>
        <p:spPr bwMode="auto">
          <a:xfrm>
            <a:off x="3048000" y="4800600"/>
            <a:ext cx="2654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48" charset="0"/>
                <a:ea typeface="+mn-ea"/>
                <a:cs typeface="+mn-cs"/>
              </a:rPr>
              <a:t>displacement, m</a:t>
            </a:r>
          </a:p>
        </p:txBody>
      </p:sp>
      <p:graphicFrame>
        <p:nvGraphicFramePr>
          <p:cNvPr id="101383" name="Object 7">
            <a:extLst>
              <a:ext uri="{FF2B5EF4-FFF2-40B4-BE49-F238E27FC236}">
                <a16:creationId xmlns:a16="http://schemas.microsoft.com/office/drawing/2014/main" id="{909B9E60-055B-4E7C-B8AA-54E2F8DDCA2A}"/>
              </a:ext>
            </a:extLst>
          </p:cNvPr>
          <p:cNvGraphicFramePr>
            <a:graphicFrameLocks/>
          </p:cNvGraphicFramePr>
          <p:nvPr/>
        </p:nvGraphicFramePr>
        <p:xfrm>
          <a:off x="1295400" y="2687638"/>
          <a:ext cx="2057400" cy="1727200"/>
        </p:xfrm>
        <a:graphic>
          <a:graphicData uri="http://schemas.openxmlformats.org/presentationml/2006/ole">
            <mc:AlternateContent xmlns:mc="http://schemas.openxmlformats.org/markup-compatibility/2006">
              <mc:Choice xmlns:v="urn:schemas-microsoft-com:vml" Requires="v">
                <p:oleObj spid="_x0000_s97284" name="Microsoft WordArt 3.2" r:id="rId5" imgW="6095832" imgH="4064224" progId="MSWordArt.2">
                  <p:embed/>
                </p:oleObj>
              </mc:Choice>
              <mc:Fallback>
                <p:oleObj name="Microsoft WordArt 3.2" r:id="rId5" imgW="6095832" imgH="4064224" progId="MSWordArt.2">
                  <p:embed/>
                  <p:pic>
                    <p:nvPicPr>
                      <p:cNvPr id="101383" name="Object 7">
                        <a:extLst>
                          <a:ext uri="{FF2B5EF4-FFF2-40B4-BE49-F238E27FC236}">
                            <a16:creationId xmlns:a16="http://schemas.microsoft.com/office/drawing/2014/main" id="{909B9E60-055B-4E7C-B8AA-54E2F8DDCA2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687638"/>
                        <a:ext cx="20574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1384" name="Line 8">
            <a:extLst>
              <a:ext uri="{FF2B5EF4-FFF2-40B4-BE49-F238E27FC236}">
                <a16:creationId xmlns:a16="http://schemas.microsoft.com/office/drawing/2014/main" id="{F356EFBC-FDA3-4271-A00D-87A42AA4A9B3}"/>
              </a:ext>
            </a:extLst>
          </p:cNvPr>
          <p:cNvSpPr>
            <a:spLocks noChangeShapeType="1"/>
          </p:cNvSpPr>
          <p:nvPr/>
        </p:nvSpPr>
        <p:spPr bwMode="auto">
          <a:xfrm>
            <a:off x="2743200" y="3249613"/>
            <a:ext cx="2895600" cy="0"/>
          </a:xfrm>
          <a:prstGeom prst="line">
            <a:avLst/>
          </a:prstGeom>
          <a:noFill/>
          <a:ln w="76200">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1385" name="Rectangle 9">
            <a:extLst>
              <a:ext uri="{FF2B5EF4-FFF2-40B4-BE49-F238E27FC236}">
                <a16:creationId xmlns:a16="http://schemas.microsoft.com/office/drawing/2014/main" id="{AFC2084B-5900-4934-B196-5406EAC0EC67}"/>
              </a:ext>
            </a:extLst>
          </p:cNvPr>
          <p:cNvSpPr>
            <a:spLocks noChangeArrowheads="1"/>
          </p:cNvSpPr>
          <p:nvPr/>
        </p:nvSpPr>
        <p:spPr bwMode="auto">
          <a:xfrm>
            <a:off x="2767013" y="3276600"/>
            <a:ext cx="2133600" cy="1333500"/>
          </a:xfrm>
          <a:prstGeom prst="rect">
            <a:avLst/>
          </a:prstGeom>
          <a:blipFill dpi="0" rotWithShape="0">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346" name="Text Box 10">
            <a:extLst>
              <a:ext uri="{FF2B5EF4-FFF2-40B4-BE49-F238E27FC236}">
                <a16:creationId xmlns:a16="http://schemas.microsoft.com/office/drawing/2014/main" id="{F2E87F06-6C49-4162-A2C2-96B260114466}"/>
              </a:ext>
            </a:extLst>
          </p:cNvPr>
          <p:cNvSpPr txBox="1">
            <a:spLocks noChangeArrowheads="1"/>
          </p:cNvSpPr>
          <p:nvPr/>
        </p:nvSpPr>
        <p:spPr bwMode="auto">
          <a:xfrm>
            <a:off x="3276600" y="36576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n-ea"/>
                <a:cs typeface="+mn-cs"/>
              </a:rPr>
              <a:t>WORK</a:t>
            </a:r>
          </a:p>
        </p:txBody>
      </p:sp>
    </p:spTree>
    <p:extLst>
      <p:ext uri="{BB962C8B-B14F-4D97-AF65-F5344CB8AC3E}">
        <p14:creationId xmlns:p14="http://schemas.microsoft.com/office/powerpoint/2010/main" val="14171835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6"/>
                                        </p:tgtEl>
                                        <p:attrNameLst>
                                          <p:attrName>style.visibility</p:attrName>
                                        </p:attrNameLst>
                                      </p:cBhvr>
                                      <p:to>
                                        <p:strVal val="visible"/>
                                      </p:to>
                                    </p:set>
                                    <p:anim calcmode="discrete" valueType="clr">
                                      <p:cBhvr override="childStyle">
                                        <p:cTn id="7" dur="80"/>
                                        <p:tgtEl>
                                          <p:spTgt spid="143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6"/>
                                        </p:tgtEl>
                                        <p:attrNameLst>
                                          <p:attrName>fillcolor</p:attrName>
                                        </p:attrNameLst>
                                      </p:cBhvr>
                                      <p:tavLst>
                                        <p:tav tm="0">
                                          <p:val>
                                            <p:clrVal>
                                              <a:schemeClr val="accent2"/>
                                            </p:clrVal>
                                          </p:val>
                                        </p:tav>
                                        <p:tav tm="50000">
                                          <p:val>
                                            <p:clrVal>
                                              <a:schemeClr val="hlink"/>
                                            </p:clrVal>
                                          </p:val>
                                        </p:tav>
                                      </p:tavLst>
                                    </p:anim>
                                    <p:set>
                                      <p:cBhvr>
                                        <p:cTn id="9" dur="80"/>
                                        <p:tgtEl>
                                          <p:spTgt spid="143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WordArt 4">
            <a:extLst>
              <a:ext uri="{FF2B5EF4-FFF2-40B4-BE49-F238E27FC236}">
                <a16:creationId xmlns:a16="http://schemas.microsoft.com/office/drawing/2014/main" id="{1555C4CF-8F26-4102-AE46-86AA83A8580A}"/>
              </a:ext>
            </a:extLst>
          </p:cNvPr>
          <p:cNvSpPr>
            <a:spLocks noChangeArrowheads="1" noChangeShapeType="1" noTextEdit="1"/>
          </p:cNvSpPr>
          <p:nvPr/>
        </p:nvSpPr>
        <p:spPr bwMode="auto">
          <a:xfrm>
            <a:off x="838200" y="1828800"/>
            <a:ext cx="7467600" cy="24384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Black" panose="020B0A04020102020204" pitchFamily="34" charset="0"/>
                <a:ea typeface="+mn-ea"/>
                <a:cs typeface="+mn-cs"/>
              </a:rPr>
              <a:t>Work Done with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Black" panose="020B0A04020102020204" pitchFamily="34" charset="0"/>
                <a:ea typeface="+mn-ea"/>
                <a:cs typeface="+mn-cs"/>
              </a:rPr>
              <a:t>Constant Force</a:t>
            </a:r>
          </a:p>
        </p:txBody>
      </p:sp>
    </p:spTree>
    <p:extLst>
      <p:ext uri="{BB962C8B-B14F-4D97-AF65-F5344CB8AC3E}">
        <p14:creationId xmlns:p14="http://schemas.microsoft.com/office/powerpoint/2010/main" val="331330545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2849</Words>
  <Application>Microsoft Office PowerPoint</Application>
  <PresentationFormat>On-screen Show (4:3)</PresentationFormat>
  <Paragraphs>266</Paragraphs>
  <Slides>43</Slides>
  <Notes>34</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1</vt:i4>
      </vt:variant>
      <vt:variant>
        <vt:lpstr>Slide Titles</vt:lpstr>
      </vt:variant>
      <vt:variant>
        <vt:i4>43</vt:i4>
      </vt:variant>
    </vt:vector>
  </HeadingPairs>
  <TitlesOfParts>
    <vt:vector size="60" baseType="lpstr">
      <vt:lpstr>ＭＳ Ｐゴシック</vt:lpstr>
      <vt:lpstr>Arial</vt:lpstr>
      <vt:lpstr>Arial Black</vt:lpstr>
      <vt:lpstr>Comic Sans MS</vt:lpstr>
      <vt:lpstr>Garamond</vt:lpstr>
      <vt:lpstr>Tahoma</vt:lpstr>
      <vt:lpstr>Times New Roman</vt:lpstr>
      <vt:lpstr>Wingdings</vt:lpstr>
      <vt:lpstr>Default Design</vt:lpstr>
      <vt:lpstr>1_Default Design</vt:lpstr>
      <vt:lpstr>Stream</vt:lpstr>
      <vt:lpstr>1_Stream</vt:lpstr>
      <vt:lpstr>2_Stream</vt:lpstr>
      <vt:lpstr>5_Stream</vt:lpstr>
      <vt:lpstr>4_Stream</vt:lpstr>
      <vt:lpstr>6_Stream</vt:lpstr>
      <vt:lpstr>Microsoft WordArt 3.2</vt:lpstr>
      <vt:lpstr>PowerPoint Presentation</vt:lpstr>
      <vt:lpstr>PowerPoint Presentation</vt:lpstr>
      <vt:lpstr>PowerPoint Presentation</vt:lpstr>
      <vt:lpstr>PowerPoint Presentation</vt:lpstr>
      <vt:lpstr>WORK = FORCE X DISTANCE W = F d cos Θ Joule (J) = Newton-meter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force that does work on the block is the parallel component of the object’s weight. Construct a free-body diagram:</vt:lpstr>
      <vt:lpstr>Which car does the greater amount of work?</vt:lpstr>
      <vt:lpstr>PowerPoint Presentation</vt:lpstr>
      <vt:lpstr>Hooke’s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is done by gravity when an object:</vt:lpstr>
      <vt:lpstr>Work is done against gravity when an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Progressive Info.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A Sy</dc:creator>
  <cp:lastModifiedBy>James A Sy</cp:lastModifiedBy>
  <cp:revision>33</cp:revision>
  <dcterms:modified xsi:type="dcterms:W3CDTF">2018-12-06T15:02:14Z</dcterms:modified>
</cp:coreProperties>
</file>